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17"/>
  </p:notesMasterIdLst>
  <p:sldIdLst>
    <p:sldId id="300" r:id="rId5"/>
    <p:sldId id="329" r:id="rId6"/>
    <p:sldId id="321" r:id="rId7"/>
    <p:sldId id="339" r:id="rId8"/>
    <p:sldId id="338" r:id="rId9"/>
    <p:sldId id="331" r:id="rId10"/>
    <p:sldId id="332" r:id="rId11"/>
    <p:sldId id="333" r:id="rId12"/>
    <p:sldId id="334" r:id="rId13"/>
    <p:sldId id="335" r:id="rId14"/>
    <p:sldId id="337" r:id="rId15"/>
    <p:sldId id="336" r:id="rId16"/>
  </p:sldIdLst>
  <p:sldSz cx="12192000" cy="6858000"/>
  <p:notesSz cx="6858000" cy="9144000"/>
  <p:embeddedFontLst>
    <p:embeddedFont>
      <p:font typeface="Avenir Book" panose="020B0604020202020204" charset="0"/>
      <p:regular r:id="rId18"/>
      <p:italic r:id="rId19"/>
    </p:embeddedFont>
    <p:embeddedFont>
      <p:font typeface="Lato" panose="020F0502020204030203" pitchFamily="34" charset="0"/>
      <p:regular r:id="rId20"/>
      <p:bold r:id="rId21"/>
      <p:italic r:id="rId22"/>
      <p:boldItalic r:id="rId23"/>
    </p:embeddedFont>
    <p:embeddedFont>
      <p:font typeface="Palatino Linotype" panose="02040502050505030304"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5F9362-C1A0-8C08-5CEF-41323E6A2886}" name="Michalie Masterson" initials="MM" userId="S::mbrown@Swankmp.com::c3fecd8f-4129-4340-b718-6c5e928431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071625"/>
    <a:srgbClr val="396295"/>
    <a:srgbClr val="7D6FB1"/>
    <a:srgbClr val="BBA4CE"/>
    <a:srgbClr val="23B3B6"/>
    <a:srgbClr val="CC5238"/>
    <a:srgbClr val="5679A3"/>
    <a:srgbClr val="937F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32" autoAdjust="0"/>
    <p:restoredTop sz="94199"/>
  </p:normalViewPr>
  <p:slideViewPr>
    <p:cSldViewPr snapToGrid="0" snapToObjects="1">
      <p:cViewPr varScale="1">
        <p:scale>
          <a:sx n="53" d="100"/>
          <a:sy n="53" d="100"/>
        </p:scale>
        <p:origin x="78" y="10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9907B-4DBE-2749-9CD1-B550816B3E09}"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F1031-B042-364D-8AD1-0887E9F2CD2F}" type="slidenum">
              <a:rPr lang="en-US" smtClean="0"/>
              <a:t>‹#›</a:t>
            </a:fld>
            <a:endParaRPr lang="en-US"/>
          </a:p>
        </p:txBody>
      </p:sp>
    </p:spTree>
    <p:extLst>
      <p:ext uri="{BB962C8B-B14F-4D97-AF65-F5344CB8AC3E}">
        <p14:creationId xmlns:p14="http://schemas.microsoft.com/office/powerpoint/2010/main" val="209740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2</a:t>
            </a:fld>
            <a:endParaRPr lang="en-US"/>
          </a:p>
        </p:txBody>
      </p:sp>
    </p:spTree>
    <p:extLst>
      <p:ext uri="{BB962C8B-B14F-4D97-AF65-F5344CB8AC3E}">
        <p14:creationId xmlns:p14="http://schemas.microsoft.com/office/powerpoint/2010/main" val="25999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11</a:t>
            </a:fld>
            <a:endParaRPr lang="en-US"/>
          </a:p>
        </p:txBody>
      </p:sp>
    </p:spTree>
    <p:extLst>
      <p:ext uri="{BB962C8B-B14F-4D97-AF65-F5344CB8AC3E}">
        <p14:creationId xmlns:p14="http://schemas.microsoft.com/office/powerpoint/2010/main" val="239737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12</a:t>
            </a:fld>
            <a:endParaRPr lang="en-US"/>
          </a:p>
        </p:txBody>
      </p:sp>
    </p:spTree>
    <p:extLst>
      <p:ext uri="{BB962C8B-B14F-4D97-AF65-F5344CB8AC3E}">
        <p14:creationId xmlns:p14="http://schemas.microsoft.com/office/powerpoint/2010/main" val="258587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3</a:t>
            </a:fld>
            <a:endParaRPr lang="en-US"/>
          </a:p>
        </p:txBody>
      </p:sp>
    </p:spTree>
    <p:extLst>
      <p:ext uri="{BB962C8B-B14F-4D97-AF65-F5344CB8AC3E}">
        <p14:creationId xmlns:p14="http://schemas.microsoft.com/office/powerpoint/2010/main" val="347816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4</a:t>
            </a:fld>
            <a:endParaRPr lang="en-US"/>
          </a:p>
        </p:txBody>
      </p:sp>
    </p:spTree>
    <p:extLst>
      <p:ext uri="{BB962C8B-B14F-4D97-AF65-F5344CB8AC3E}">
        <p14:creationId xmlns:p14="http://schemas.microsoft.com/office/powerpoint/2010/main" val="88393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5</a:t>
            </a:fld>
            <a:endParaRPr lang="en-US"/>
          </a:p>
        </p:txBody>
      </p:sp>
    </p:spTree>
    <p:extLst>
      <p:ext uri="{BB962C8B-B14F-4D97-AF65-F5344CB8AC3E}">
        <p14:creationId xmlns:p14="http://schemas.microsoft.com/office/powerpoint/2010/main" val="312816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6</a:t>
            </a:fld>
            <a:endParaRPr lang="en-US"/>
          </a:p>
        </p:txBody>
      </p:sp>
    </p:spTree>
    <p:extLst>
      <p:ext uri="{BB962C8B-B14F-4D97-AF65-F5344CB8AC3E}">
        <p14:creationId xmlns:p14="http://schemas.microsoft.com/office/powerpoint/2010/main" val="135865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7</a:t>
            </a:fld>
            <a:endParaRPr lang="en-US"/>
          </a:p>
        </p:txBody>
      </p:sp>
    </p:spTree>
    <p:extLst>
      <p:ext uri="{BB962C8B-B14F-4D97-AF65-F5344CB8AC3E}">
        <p14:creationId xmlns:p14="http://schemas.microsoft.com/office/powerpoint/2010/main" val="33284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8</a:t>
            </a:fld>
            <a:endParaRPr lang="en-US"/>
          </a:p>
        </p:txBody>
      </p:sp>
    </p:spTree>
    <p:extLst>
      <p:ext uri="{BB962C8B-B14F-4D97-AF65-F5344CB8AC3E}">
        <p14:creationId xmlns:p14="http://schemas.microsoft.com/office/powerpoint/2010/main" val="190823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9</a:t>
            </a:fld>
            <a:endParaRPr lang="en-US"/>
          </a:p>
        </p:txBody>
      </p:sp>
    </p:spTree>
    <p:extLst>
      <p:ext uri="{BB962C8B-B14F-4D97-AF65-F5344CB8AC3E}">
        <p14:creationId xmlns:p14="http://schemas.microsoft.com/office/powerpoint/2010/main" val="343933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1031-B042-364D-8AD1-0887E9F2CD2F}" type="slidenum">
              <a:rPr lang="en-US" smtClean="0"/>
              <a:t>10</a:t>
            </a:fld>
            <a:endParaRPr lang="en-US"/>
          </a:p>
        </p:txBody>
      </p:sp>
    </p:spTree>
    <p:extLst>
      <p:ext uri="{BB962C8B-B14F-4D97-AF65-F5344CB8AC3E}">
        <p14:creationId xmlns:p14="http://schemas.microsoft.com/office/powerpoint/2010/main" val="61950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sitting, table, computer, light&#10;&#10;Description automatically generated">
            <a:extLst>
              <a:ext uri="{FF2B5EF4-FFF2-40B4-BE49-F238E27FC236}">
                <a16:creationId xmlns:a16="http://schemas.microsoft.com/office/drawing/2014/main" id="{EC0A25E3-A384-7A49-8033-9024C628E4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7A0F18-0F32-8C4B-B0E3-C7BB5DFF6178}"/>
              </a:ext>
            </a:extLst>
          </p:cNvPr>
          <p:cNvSpPr>
            <a:spLocks noGrp="1"/>
          </p:cNvSpPr>
          <p:nvPr>
            <p:ph type="ctrTitle"/>
          </p:nvPr>
        </p:nvSpPr>
        <p:spPr>
          <a:xfrm>
            <a:off x="1524000" y="1122363"/>
            <a:ext cx="9144000" cy="2387600"/>
          </a:xfrm>
        </p:spPr>
        <p:txBody>
          <a:bodyPr anchor="b"/>
          <a:lstStyle>
            <a:lvl1pPr algn="ctr">
              <a:defRPr sz="6000">
                <a:latin typeface="Lato" panose="020F0502020204030203"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9256272D-8BB2-9349-9FC5-2A63E3D5DB75}"/>
              </a:ext>
            </a:extLst>
          </p:cNvPr>
          <p:cNvSpPr>
            <a:spLocks noGrp="1"/>
          </p:cNvSpPr>
          <p:nvPr>
            <p:ph type="subTitle" idx="1"/>
          </p:nvPr>
        </p:nvSpPr>
        <p:spPr>
          <a:xfrm>
            <a:off x="1524000" y="3602038"/>
            <a:ext cx="9144000" cy="1655762"/>
          </a:xfrm>
        </p:spPr>
        <p:txBody>
          <a:bodyPr/>
          <a:lstStyle>
            <a:lvl1pPr marL="0" indent="0" algn="ctr">
              <a:buNone/>
              <a:defRPr sz="2400">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Slide Number Placeholder 12">
            <a:extLst>
              <a:ext uri="{FF2B5EF4-FFF2-40B4-BE49-F238E27FC236}">
                <a16:creationId xmlns:a16="http://schemas.microsoft.com/office/drawing/2014/main" id="{1819C83C-B5B5-7A43-8B54-75EF5DAC60F6}"/>
              </a:ext>
            </a:extLst>
          </p:cNvPr>
          <p:cNvSpPr>
            <a:spLocks noGrp="1"/>
          </p:cNvSpPr>
          <p:nvPr>
            <p:ph type="sldNum" sz="quarter" idx="4"/>
          </p:nvPr>
        </p:nvSpPr>
        <p:spPr>
          <a:xfrm>
            <a:off x="457201" y="6262941"/>
            <a:ext cx="314448" cy="153663"/>
          </a:xfrm>
          <a:prstGeom prst="rect">
            <a:avLst/>
          </a:prstGeom>
        </p:spPr>
        <p:txBody>
          <a:bodyPr vert="horz" lIns="91440" tIns="45720" rIns="91440" bIns="45720" rtlCol="0" anchor="ctr"/>
          <a:lstStyle>
            <a:lvl1pPr algn="l">
              <a:defRPr lang="en-US" sz="900" b="1" smtClean="0">
                <a:solidFill>
                  <a:schemeClr val="bg1"/>
                </a:solidFill>
                <a:latin typeface="Avenir Book" panose="02000503020000020003" pitchFamily="2" charset="0"/>
              </a:defRPr>
            </a:lvl1pPr>
          </a:lstStyle>
          <a:p>
            <a:fld id="{1FDEBF03-1DFF-F140-AFE9-CF9E379356B1}" type="slidenum">
              <a:rPr lang="en-US" smtClean="0"/>
              <a:pPr/>
              <a:t>‹#›</a:t>
            </a:fld>
            <a:endParaRPr lang="en-US" dirty="0"/>
          </a:p>
        </p:txBody>
      </p:sp>
      <p:cxnSp>
        <p:nvCxnSpPr>
          <p:cNvPr id="15" name="Straight Connector 14">
            <a:extLst>
              <a:ext uri="{FF2B5EF4-FFF2-40B4-BE49-F238E27FC236}">
                <a16:creationId xmlns:a16="http://schemas.microsoft.com/office/drawing/2014/main" id="{4178B7FA-81F9-8049-8E9B-DA7EF859EADA}"/>
              </a:ext>
            </a:extLst>
          </p:cNvPr>
          <p:cNvCxnSpPr/>
          <p:nvPr userDrawn="1"/>
        </p:nvCxnSpPr>
        <p:spPr>
          <a:xfrm flipV="1">
            <a:off x="771658" y="6255448"/>
            <a:ext cx="0" cy="149902"/>
          </a:xfrm>
          <a:prstGeom prst="line">
            <a:avLst/>
          </a:prstGeom>
        </p:spPr>
        <p:style>
          <a:lnRef idx="1">
            <a:schemeClr val="accent1"/>
          </a:lnRef>
          <a:fillRef idx="0">
            <a:schemeClr val="accent1"/>
          </a:fillRef>
          <a:effectRef idx="0">
            <a:schemeClr val="accent1"/>
          </a:effectRef>
          <a:fontRef idx="minor">
            <a:schemeClr val="tx1"/>
          </a:fontRef>
        </p:style>
      </p:cxnSp>
      <p:sp>
        <p:nvSpPr>
          <p:cNvPr id="16" name="Footer Placeholder 17">
            <a:extLst>
              <a:ext uri="{FF2B5EF4-FFF2-40B4-BE49-F238E27FC236}">
                <a16:creationId xmlns:a16="http://schemas.microsoft.com/office/drawing/2014/main" id="{31BE9F7E-8929-4F42-9085-07D5D226CD47}"/>
              </a:ext>
            </a:extLst>
          </p:cNvPr>
          <p:cNvSpPr>
            <a:spLocks noGrp="1"/>
          </p:cNvSpPr>
          <p:nvPr>
            <p:ph type="ftr" sz="quarter" idx="3"/>
          </p:nvPr>
        </p:nvSpPr>
        <p:spPr>
          <a:xfrm>
            <a:off x="877774" y="6266704"/>
            <a:ext cx="5103918" cy="149901"/>
          </a:xfrm>
          <a:prstGeom prst="rect">
            <a:avLst/>
          </a:prstGeom>
        </p:spPr>
        <p:txBody>
          <a:bodyPr vert="horz" lIns="91440" tIns="45720" rIns="91440" bIns="45720" rtlCol="0" anchor="ctr"/>
          <a:lstStyle>
            <a:lvl1pPr algn="l">
              <a:defRPr lang="en-US" sz="900" b="0" kern="1200" smtClean="0">
                <a:solidFill>
                  <a:schemeClr val="bg1"/>
                </a:solidFill>
                <a:latin typeface="Avenir Book" panose="02000503020000020003" pitchFamily="2" charset="0"/>
                <a:ea typeface="+mn-ea"/>
                <a:cs typeface="+mn-cs"/>
              </a:defRPr>
            </a:lvl1pPr>
          </a:lstStyle>
          <a:p>
            <a:endParaRPr lang="en-US" dirty="0"/>
          </a:p>
        </p:txBody>
      </p:sp>
      <p:pic>
        <p:nvPicPr>
          <p:cNvPr id="17" name="Picture 16">
            <a:extLst>
              <a:ext uri="{FF2B5EF4-FFF2-40B4-BE49-F238E27FC236}">
                <a16:creationId xmlns:a16="http://schemas.microsoft.com/office/drawing/2014/main" id="{A5914B16-EC71-1F4B-9D18-ACC0B81161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8597" y="6135422"/>
            <a:ext cx="1952426" cy="265378"/>
          </a:xfrm>
          <a:prstGeom prst="rect">
            <a:avLst/>
          </a:prstGeom>
        </p:spPr>
      </p:pic>
    </p:spTree>
    <p:extLst>
      <p:ext uri="{BB962C8B-B14F-4D97-AF65-F5344CB8AC3E}">
        <p14:creationId xmlns:p14="http://schemas.microsoft.com/office/powerpoint/2010/main" val="377506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sitting, table, computer, light&#10;&#10;Description automatically generated">
            <a:extLst>
              <a:ext uri="{FF2B5EF4-FFF2-40B4-BE49-F238E27FC236}">
                <a16:creationId xmlns:a16="http://schemas.microsoft.com/office/drawing/2014/main" id="{CE1AF1EE-04CA-F143-ADC7-C3710C95A3B1}"/>
              </a:ext>
            </a:extLst>
          </p:cNvPr>
          <p:cNvPicPr>
            <a:picLocks noChangeAspect="1"/>
          </p:cNvPicPr>
          <p:nvPr userDrawn="1"/>
        </p:nvPicPr>
        <p:blipFill>
          <a:blip r:embed="rId2" cstate="screen">
            <a:alphaModFix amt="53000"/>
            <a:extLs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
        <p:nvSpPr>
          <p:cNvPr id="2" name="Title 1">
            <a:extLst>
              <a:ext uri="{FF2B5EF4-FFF2-40B4-BE49-F238E27FC236}">
                <a16:creationId xmlns:a16="http://schemas.microsoft.com/office/drawing/2014/main" id="{DE03FA66-3B77-A040-8900-34CAE9F8C9DB}"/>
              </a:ext>
            </a:extLst>
          </p:cNvPr>
          <p:cNvSpPr>
            <a:spLocks noGrp="1"/>
          </p:cNvSpPr>
          <p:nvPr>
            <p:ph type="title"/>
          </p:nvPr>
        </p:nvSpPr>
        <p:spPr/>
        <p:txBody>
          <a:bodyPr/>
          <a:lstStyle>
            <a:lvl1pPr>
              <a:defRPr>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1068095A-7835-954F-B43D-7068518B1364}"/>
              </a:ext>
            </a:extLst>
          </p:cNvPr>
          <p:cNvSpPr>
            <a:spLocks noGrp="1"/>
          </p:cNvSpPr>
          <p:nvPr>
            <p:ph idx="1"/>
          </p:nvPr>
        </p:nvSpPr>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2">
            <a:extLst>
              <a:ext uri="{FF2B5EF4-FFF2-40B4-BE49-F238E27FC236}">
                <a16:creationId xmlns:a16="http://schemas.microsoft.com/office/drawing/2014/main" id="{68A5214D-3A21-C441-8394-619FD1858122}"/>
              </a:ext>
            </a:extLst>
          </p:cNvPr>
          <p:cNvSpPr>
            <a:spLocks noGrp="1"/>
          </p:cNvSpPr>
          <p:nvPr>
            <p:ph type="sldNum" sz="quarter" idx="4"/>
          </p:nvPr>
        </p:nvSpPr>
        <p:spPr>
          <a:xfrm>
            <a:off x="457201" y="6262941"/>
            <a:ext cx="314448" cy="153663"/>
          </a:xfrm>
          <a:prstGeom prst="rect">
            <a:avLst/>
          </a:prstGeom>
        </p:spPr>
        <p:txBody>
          <a:bodyPr vert="horz" lIns="91440" tIns="45720" rIns="91440" bIns="45720" rtlCol="0" anchor="ctr"/>
          <a:lstStyle>
            <a:lvl1pPr algn="l">
              <a:defRPr lang="en-US" sz="900" b="1" smtClean="0">
                <a:solidFill>
                  <a:schemeClr val="bg1"/>
                </a:solidFill>
                <a:latin typeface="Avenir Book" panose="02000503020000020003" pitchFamily="2" charset="0"/>
              </a:defRPr>
            </a:lvl1pPr>
          </a:lstStyle>
          <a:p>
            <a:fld id="{1FDEBF03-1DFF-F140-AFE9-CF9E379356B1}" type="slidenum">
              <a:rPr lang="en-US" smtClean="0"/>
              <a:pPr/>
              <a:t>‹#›</a:t>
            </a:fld>
            <a:endParaRPr lang="en-US" dirty="0"/>
          </a:p>
        </p:txBody>
      </p:sp>
      <p:cxnSp>
        <p:nvCxnSpPr>
          <p:cNvPr id="15" name="Straight Connector 14">
            <a:extLst>
              <a:ext uri="{FF2B5EF4-FFF2-40B4-BE49-F238E27FC236}">
                <a16:creationId xmlns:a16="http://schemas.microsoft.com/office/drawing/2014/main" id="{3BB6FCB6-EB36-374A-AFD8-3C73590FEA34}"/>
              </a:ext>
            </a:extLst>
          </p:cNvPr>
          <p:cNvCxnSpPr/>
          <p:nvPr userDrawn="1"/>
        </p:nvCxnSpPr>
        <p:spPr>
          <a:xfrm flipV="1">
            <a:off x="771658" y="6255448"/>
            <a:ext cx="0" cy="149902"/>
          </a:xfrm>
          <a:prstGeom prst="line">
            <a:avLst/>
          </a:prstGeom>
        </p:spPr>
        <p:style>
          <a:lnRef idx="1">
            <a:schemeClr val="accent1"/>
          </a:lnRef>
          <a:fillRef idx="0">
            <a:schemeClr val="accent1"/>
          </a:fillRef>
          <a:effectRef idx="0">
            <a:schemeClr val="accent1"/>
          </a:effectRef>
          <a:fontRef idx="minor">
            <a:schemeClr val="tx1"/>
          </a:fontRef>
        </p:style>
      </p:cxnSp>
      <p:sp>
        <p:nvSpPr>
          <p:cNvPr id="16" name="Footer Placeholder 17">
            <a:extLst>
              <a:ext uri="{FF2B5EF4-FFF2-40B4-BE49-F238E27FC236}">
                <a16:creationId xmlns:a16="http://schemas.microsoft.com/office/drawing/2014/main" id="{E3AC5FFE-86E0-E74A-9608-BFCB3E58BCEA}"/>
              </a:ext>
            </a:extLst>
          </p:cNvPr>
          <p:cNvSpPr>
            <a:spLocks noGrp="1"/>
          </p:cNvSpPr>
          <p:nvPr>
            <p:ph type="ftr" sz="quarter" idx="3"/>
          </p:nvPr>
        </p:nvSpPr>
        <p:spPr>
          <a:xfrm>
            <a:off x="877774" y="6266704"/>
            <a:ext cx="5103918" cy="149901"/>
          </a:xfrm>
          <a:prstGeom prst="rect">
            <a:avLst/>
          </a:prstGeom>
        </p:spPr>
        <p:txBody>
          <a:bodyPr vert="horz" lIns="91440" tIns="45720" rIns="91440" bIns="45720" rtlCol="0" anchor="ctr"/>
          <a:lstStyle>
            <a:lvl1pPr algn="l">
              <a:defRPr lang="en-US" sz="900" b="0" kern="1200" smtClean="0">
                <a:solidFill>
                  <a:schemeClr val="bg1"/>
                </a:solidFill>
                <a:latin typeface="Avenir Book" panose="02000503020000020003" pitchFamily="2" charset="0"/>
                <a:ea typeface="+mn-ea"/>
                <a:cs typeface="+mn-cs"/>
              </a:defRPr>
            </a:lvl1pPr>
          </a:lstStyle>
          <a:p>
            <a:endParaRPr lang="en-US" dirty="0"/>
          </a:p>
        </p:txBody>
      </p:sp>
      <p:pic>
        <p:nvPicPr>
          <p:cNvPr id="18" name="Picture 17">
            <a:extLst>
              <a:ext uri="{FF2B5EF4-FFF2-40B4-BE49-F238E27FC236}">
                <a16:creationId xmlns:a16="http://schemas.microsoft.com/office/drawing/2014/main" id="{F505F7CD-E2E5-7240-BFA0-2207CC4A6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8597" y="6135422"/>
            <a:ext cx="1952426" cy="265378"/>
          </a:xfrm>
          <a:prstGeom prst="rect">
            <a:avLst/>
          </a:prstGeom>
        </p:spPr>
      </p:pic>
    </p:spTree>
    <p:extLst>
      <p:ext uri="{BB962C8B-B14F-4D97-AF65-F5344CB8AC3E}">
        <p14:creationId xmlns:p14="http://schemas.microsoft.com/office/powerpoint/2010/main" val="1575448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C6F42-5880-5E4B-8572-A824801BD66E}"/>
              </a:ext>
            </a:extLst>
          </p:cNvPr>
          <p:cNvSpPr/>
          <p:nvPr userDrawn="1"/>
        </p:nvSpPr>
        <p:spPr>
          <a:xfrm>
            <a:off x="0" y="0"/>
            <a:ext cx="12192000" cy="6858000"/>
          </a:xfrm>
          <a:prstGeom prst="rect">
            <a:avLst/>
          </a:prstGeom>
          <a:gradFill>
            <a:gsLst>
              <a:gs pos="0">
                <a:schemeClr val="tx1"/>
              </a:gs>
              <a:gs pos="99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9124D0-A438-EB4E-B6D6-775B27588C29}"/>
              </a:ext>
            </a:extLst>
          </p:cNvPr>
          <p:cNvSpPr/>
          <p:nvPr userDrawn="1"/>
        </p:nvSpPr>
        <p:spPr>
          <a:xfrm>
            <a:off x="0" y="0"/>
            <a:ext cx="12192000" cy="1144589"/>
          </a:xfrm>
          <a:prstGeom prst="rect">
            <a:avLst/>
          </a:prstGeom>
          <a:solidFill>
            <a:srgbClr val="071625"/>
          </a:solidFill>
          <a:ln>
            <a:noFill/>
          </a:ln>
          <a:effectLst>
            <a:outerShdw blurRad="266700" dist="38100" dir="2700000" sx="101000" sy="101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A picture containing sitting, table, computer, light&#10;&#10;Description automatically generated">
            <a:extLst>
              <a:ext uri="{FF2B5EF4-FFF2-40B4-BE49-F238E27FC236}">
                <a16:creationId xmlns:a16="http://schemas.microsoft.com/office/drawing/2014/main" id="{C3043A93-8A3B-0440-A9B8-5AFF5B6B9944}"/>
              </a:ext>
            </a:extLst>
          </p:cNvPr>
          <p:cNvPicPr>
            <a:picLocks noChangeAspect="1"/>
          </p:cNvPicPr>
          <p:nvPr userDrawn="1"/>
        </p:nvPicPr>
        <p:blipFill>
          <a:blip r:embed="rId4" cstate="screen">
            <a:alphaModFix amt="53000"/>
            <a:extLs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
        <p:nvSpPr>
          <p:cNvPr id="2" name="Title Placeholder 1">
            <a:extLst>
              <a:ext uri="{FF2B5EF4-FFF2-40B4-BE49-F238E27FC236}">
                <a16:creationId xmlns:a16="http://schemas.microsoft.com/office/drawing/2014/main" id="{FAD81DA7-1283-BE44-9B9D-01F4F9B2FF06}"/>
              </a:ext>
            </a:extLst>
          </p:cNvPr>
          <p:cNvSpPr>
            <a:spLocks noGrp="1"/>
          </p:cNvSpPr>
          <p:nvPr>
            <p:ph type="title"/>
          </p:nvPr>
        </p:nvSpPr>
        <p:spPr>
          <a:xfrm>
            <a:off x="457200" y="457201"/>
            <a:ext cx="11277600" cy="329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5AC2FD-C04F-6D45-BA98-EBD1C48AACCC}"/>
              </a:ext>
            </a:extLst>
          </p:cNvPr>
          <p:cNvSpPr>
            <a:spLocks noGrp="1"/>
          </p:cNvSpPr>
          <p:nvPr>
            <p:ph type="body" idx="1"/>
          </p:nvPr>
        </p:nvSpPr>
        <p:spPr>
          <a:xfrm>
            <a:off x="457200" y="1630753"/>
            <a:ext cx="11277600" cy="44852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13AAFD99-B4C9-434D-9467-7613DE9D713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758597" y="6135422"/>
            <a:ext cx="1952426" cy="265378"/>
          </a:xfrm>
          <a:prstGeom prst="rect">
            <a:avLst/>
          </a:prstGeom>
        </p:spPr>
      </p:pic>
      <p:sp>
        <p:nvSpPr>
          <p:cNvPr id="19" name="Slide Number Placeholder 12">
            <a:extLst>
              <a:ext uri="{FF2B5EF4-FFF2-40B4-BE49-F238E27FC236}">
                <a16:creationId xmlns:a16="http://schemas.microsoft.com/office/drawing/2014/main" id="{9384C4FC-3400-DC49-834B-8F1334FAD7E8}"/>
              </a:ext>
            </a:extLst>
          </p:cNvPr>
          <p:cNvSpPr>
            <a:spLocks noGrp="1"/>
          </p:cNvSpPr>
          <p:nvPr>
            <p:ph type="sldNum" sz="quarter" idx="4"/>
          </p:nvPr>
        </p:nvSpPr>
        <p:spPr>
          <a:xfrm>
            <a:off x="457201" y="6262941"/>
            <a:ext cx="314448" cy="153663"/>
          </a:xfrm>
          <a:prstGeom prst="rect">
            <a:avLst/>
          </a:prstGeom>
        </p:spPr>
        <p:txBody>
          <a:bodyPr vert="horz" lIns="91440" tIns="45720" rIns="91440" bIns="45720" rtlCol="0" anchor="ctr"/>
          <a:lstStyle>
            <a:lvl1pPr algn="l">
              <a:defRPr lang="en-US" sz="900" b="1" smtClean="0">
                <a:solidFill>
                  <a:schemeClr val="bg1"/>
                </a:solidFill>
                <a:latin typeface="Avenir Book" panose="02000503020000020003" pitchFamily="2" charset="0"/>
              </a:defRPr>
            </a:lvl1pPr>
          </a:lstStyle>
          <a:p>
            <a:fld id="{1FDEBF03-1DFF-F140-AFE9-CF9E379356B1}" type="slidenum">
              <a:rPr lang="en-US" smtClean="0"/>
              <a:pPr/>
              <a:t>‹#›</a:t>
            </a:fld>
            <a:endParaRPr lang="en-US" dirty="0"/>
          </a:p>
        </p:txBody>
      </p:sp>
      <p:cxnSp>
        <p:nvCxnSpPr>
          <p:cNvPr id="20" name="Straight Connector 19">
            <a:extLst>
              <a:ext uri="{FF2B5EF4-FFF2-40B4-BE49-F238E27FC236}">
                <a16:creationId xmlns:a16="http://schemas.microsoft.com/office/drawing/2014/main" id="{B1E14354-8931-B14B-9457-9F2B90D89BC2}"/>
              </a:ext>
            </a:extLst>
          </p:cNvPr>
          <p:cNvCxnSpPr/>
          <p:nvPr userDrawn="1"/>
        </p:nvCxnSpPr>
        <p:spPr>
          <a:xfrm flipV="1">
            <a:off x="771658" y="6255448"/>
            <a:ext cx="0" cy="149902"/>
          </a:xfrm>
          <a:prstGeom prst="line">
            <a:avLst/>
          </a:prstGeom>
        </p:spPr>
        <p:style>
          <a:lnRef idx="1">
            <a:schemeClr val="accent1"/>
          </a:lnRef>
          <a:fillRef idx="0">
            <a:schemeClr val="accent1"/>
          </a:fillRef>
          <a:effectRef idx="0">
            <a:schemeClr val="accent1"/>
          </a:effectRef>
          <a:fontRef idx="minor">
            <a:schemeClr val="tx1"/>
          </a:fontRef>
        </p:style>
      </p:cxnSp>
      <p:sp>
        <p:nvSpPr>
          <p:cNvPr id="21" name="Footer Placeholder 17">
            <a:extLst>
              <a:ext uri="{FF2B5EF4-FFF2-40B4-BE49-F238E27FC236}">
                <a16:creationId xmlns:a16="http://schemas.microsoft.com/office/drawing/2014/main" id="{6610A581-1A04-B147-ADA5-B6F231DDB9D3}"/>
              </a:ext>
            </a:extLst>
          </p:cNvPr>
          <p:cNvSpPr>
            <a:spLocks noGrp="1"/>
          </p:cNvSpPr>
          <p:nvPr>
            <p:ph type="ftr" sz="quarter" idx="3"/>
          </p:nvPr>
        </p:nvSpPr>
        <p:spPr>
          <a:xfrm>
            <a:off x="877774" y="6266704"/>
            <a:ext cx="5103918" cy="149901"/>
          </a:xfrm>
          <a:prstGeom prst="rect">
            <a:avLst/>
          </a:prstGeom>
        </p:spPr>
        <p:txBody>
          <a:bodyPr vert="horz" lIns="91440" tIns="45720" rIns="91440" bIns="45720" rtlCol="0" anchor="ctr"/>
          <a:lstStyle>
            <a:lvl1pPr algn="l">
              <a:defRPr lang="en-US" sz="900" b="0" kern="1200" smtClean="0">
                <a:solidFill>
                  <a:schemeClr val="bg1"/>
                </a:solidFill>
                <a:latin typeface="Avenir Book" panose="02000503020000020003" pitchFamily="2" charset="0"/>
                <a:ea typeface="+mn-ea"/>
                <a:cs typeface="+mn-cs"/>
              </a:defRPr>
            </a:lvl1pPr>
          </a:lstStyle>
          <a:p>
            <a:endParaRPr lang="en-US" dirty="0"/>
          </a:p>
        </p:txBody>
      </p:sp>
    </p:spTree>
    <p:extLst>
      <p:ext uri="{BB962C8B-B14F-4D97-AF65-F5344CB8AC3E}">
        <p14:creationId xmlns:p14="http://schemas.microsoft.com/office/powerpoint/2010/main" val="995805665"/>
      </p:ext>
    </p:extLst>
  </p:cSld>
  <p:clrMap bg1="lt1" tx1="dk1" bg2="lt2" tx2="dk2" accent1="accent1" accent2="accent2" accent3="accent3" accent4="accent4" accent5="accent5" accent6="accent6" hlink="hlink" folHlink="folHlink"/>
  <p:sldLayoutIdLst>
    <p:sldLayoutId id="2147483649" r:id="rId1"/>
    <p:sldLayoutId id="2147483672" r:id="rId2"/>
  </p:sldLayoutIdLst>
  <p:hf hdr="0" dt="0"/>
  <p:txStyles>
    <p:titleStyle>
      <a:lvl1pPr algn="ctr" defTabSz="914400" rtl="0" eaLnBrk="1" latinLnBrk="0" hangingPunct="1">
        <a:lnSpc>
          <a:spcPct val="90000"/>
        </a:lnSpc>
        <a:spcBef>
          <a:spcPct val="0"/>
        </a:spcBef>
        <a:buNone/>
        <a:defRPr sz="2800" kern="1200">
          <a:solidFill>
            <a:schemeClr val="bg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orient="horz" pos="2160" userDrawn="1">
          <p15:clr>
            <a:srgbClr val="F26B43"/>
          </p15:clr>
        </p15:guide>
        <p15:guide id="3" pos="3840" userDrawn="1">
          <p15:clr>
            <a:srgbClr val="F26B43"/>
          </p15:clr>
        </p15:guide>
        <p15:guide id="4" orient="horz" pos="288" userDrawn="1">
          <p15:clr>
            <a:srgbClr val="F26B43"/>
          </p15:clr>
        </p15:guide>
        <p15:guide id="5" orient="horz" pos="4032" userDrawn="1">
          <p15:clr>
            <a:srgbClr val="F26B43"/>
          </p15:clr>
        </p15:guide>
        <p15:guide id="6" pos="73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340BAC5-F98B-EF41-8DE8-94054F39E52B}"/>
              </a:ext>
            </a:extLst>
          </p:cNvPr>
          <p:cNvGrpSpPr/>
          <p:nvPr/>
        </p:nvGrpSpPr>
        <p:grpSpPr>
          <a:xfrm>
            <a:off x="0" y="0"/>
            <a:ext cx="12192000" cy="6858000"/>
            <a:chOff x="0" y="0"/>
            <a:chExt cx="12192000" cy="6858000"/>
          </a:xfrm>
        </p:grpSpPr>
        <p:pic>
          <p:nvPicPr>
            <p:cNvPr id="20" name="Picture 19">
              <a:extLst>
                <a:ext uri="{FF2B5EF4-FFF2-40B4-BE49-F238E27FC236}">
                  <a16:creationId xmlns:a16="http://schemas.microsoft.com/office/drawing/2014/main" id="{1DB142CD-1103-D945-A98B-36F45E74018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E423586B-8D2C-264B-9582-C24812A99045}"/>
                </a:ext>
              </a:extLst>
            </p:cNvPr>
            <p:cNvSpPr/>
            <p:nvPr/>
          </p:nvSpPr>
          <p:spPr>
            <a:xfrm>
              <a:off x="0" y="0"/>
              <a:ext cx="12192000" cy="6858000"/>
            </a:xfrm>
            <a:prstGeom prst="rect">
              <a:avLst/>
            </a:prstGeom>
            <a:gradFill>
              <a:gsLst>
                <a:gs pos="0">
                  <a:schemeClr val="tx1">
                    <a:alpha val="58000"/>
                  </a:schemeClr>
                </a:gs>
                <a:gs pos="99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462B39A-2F8A-004C-A3AC-4D2E63387D5B}"/>
              </a:ext>
            </a:extLst>
          </p:cNvPr>
          <p:cNvSpPr>
            <a:spLocks noGrp="1"/>
          </p:cNvSpPr>
          <p:nvPr>
            <p:ph type="ctrTitle"/>
          </p:nvPr>
        </p:nvSpPr>
        <p:spPr>
          <a:xfrm>
            <a:off x="893827" y="431828"/>
            <a:ext cx="8559556" cy="3472847"/>
          </a:xfrm>
        </p:spPr>
        <p:txBody>
          <a:bodyPr>
            <a:noAutofit/>
          </a:bodyPr>
          <a:lstStyle/>
          <a:p>
            <a:pPr algn="l"/>
            <a:r>
              <a:rPr lang="en-US" sz="5400" b="1" dirty="0">
                <a:solidFill>
                  <a:srgbClr val="FF9933"/>
                </a:solidFill>
                <a:latin typeface="Lato" panose="020F0502020204030203" pitchFamily="34" charset="77"/>
              </a:rPr>
              <a:t>Swank K-12 Streaming:</a:t>
            </a:r>
            <a:br>
              <a:rPr lang="en-US" sz="5400" b="1" dirty="0">
                <a:solidFill>
                  <a:srgbClr val="FF9933"/>
                </a:solidFill>
                <a:latin typeface="Lato" panose="020F0502020204030203" pitchFamily="34" charset="77"/>
              </a:rPr>
            </a:br>
            <a:r>
              <a:rPr lang="en-US" sz="4400" dirty="0">
                <a:solidFill>
                  <a:schemeClr val="bg1"/>
                </a:solidFill>
                <a:latin typeface="Lato" panose="020F0502020204030203" pitchFamily="34" charset="77"/>
              </a:rPr>
              <a:t> </a:t>
            </a:r>
            <a:br>
              <a:rPr lang="en-US" sz="4400" dirty="0">
                <a:solidFill>
                  <a:schemeClr val="bg1"/>
                </a:solidFill>
                <a:latin typeface="Lato" panose="020F0502020204030203" pitchFamily="34" charset="77"/>
              </a:rPr>
            </a:br>
            <a:r>
              <a:rPr lang="en-US" sz="3600" b="1" dirty="0">
                <a:solidFill>
                  <a:schemeClr val="bg1"/>
                </a:solidFill>
                <a:latin typeface="Lato" panose="020F0502020204030203" pitchFamily="34" charset="77"/>
              </a:rPr>
              <a:t>Teacher Guide</a:t>
            </a:r>
          </a:p>
        </p:txBody>
      </p:sp>
      <p:pic>
        <p:nvPicPr>
          <p:cNvPr id="6" name="Picture 5">
            <a:extLst>
              <a:ext uri="{FF2B5EF4-FFF2-40B4-BE49-F238E27FC236}">
                <a16:creationId xmlns:a16="http://schemas.microsoft.com/office/drawing/2014/main" id="{E8708E7B-F56B-3F42-90DF-D33B98CB95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3383" y="6093937"/>
            <a:ext cx="2257640" cy="306863"/>
          </a:xfrm>
          <a:prstGeom prst="rect">
            <a:avLst/>
          </a:prstGeom>
        </p:spPr>
      </p:pic>
      <p:cxnSp>
        <p:nvCxnSpPr>
          <p:cNvPr id="11" name="Straight Connector 10">
            <a:extLst>
              <a:ext uri="{FF2B5EF4-FFF2-40B4-BE49-F238E27FC236}">
                <a16:creationId xmlns:a16="http://schemas.microsoft.com/office/drawing/2014/main" id="{6D4DD706-C57E-BA46-8562-676A96943FA4}"/>
              </a:ext>
            </a:extLst>
          </p:cNvPr>
          <p:cNvCxnSpPr/>
          <p:nvPr/>
        </p:nvCxnSpPr>
        <p:spPr>
          <a:xfrm>
            <a:off x="987958" y="2954344"/>
            <a:ext cx="9106656" cy="0"/>
          </a:xfrm>
          <a:prstGeom prst="line">
            <a:avLst/>
          </a:prstGeom>
          <a:ln w="1270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8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dirty="0">
                <a:solidFill>
                  <a:srgbClr val="FF9933"/>
                </a:solidFill>
              </a:rPr>
              <a:t>Assigning Movies</a:t>
            </a:r>
          </a:p>
        </p:txBody>
      </p:sp>
      <p:sp>
        <p:nvSpPr>
          <p:cNvPr id="14" name="TextBox 13"/>
          <p:cNvSpPr txBox="1"/>
          <p:nvPr/>
        </p:nvSpPr>
        <p:spPr>
          <a:xfrm>
            <a:off x="5477649" y="1414304"/>
            <a:ext cx="6553199" cy="4708981"/>
          </a:xfrm>
          <a:prstGeom prst="rect">
            <a:avLst/>
          </a:prstGeom>
          <a:noFill/>
        </p:spPr>
        <p:txBody>
          <a:bodyPr wrap="square" rtlCol="0">
            <a:spAutoFit/>
          </a:bodyPr>
          <a:lstStyle/>
          <a:p>
            <a:endParaRPr lang="en-US" sz="1200" b="1" dirty="0">
              <a:solidFill>
                <a:schemeClr val="bg1"/>
              </a:solidFill>
              <a:latin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cs typeface="Calibri" panose="020F0502020204030204" pitchFamily="34" charset="0"/>
              </a:rPr>
              <a:t>To share a currently available film with students, select </a:t>
            </a:r>
            <a:r>
              <a:rPr lang="en-US" sz="2400" b="1" dirty="0">
                <a:solidFill>
                  <a:srgbClr val="FF9933"/>
                </a:solidFill>
                <a:latin typeface="Calibri" panose="020F0502020204030204" pitchFamily="34" charset="0"/>
                <a:cs typeface="Calibri" panose="020F0502020204030204" pitchFamily="34" charset="0"/>
              </a:rPr>
              <a:t>Share: Copy Link</a:t>
            </a:r>
            <a:r>
              <a:rPr lang="en-US" sz="2400" b="1" dirty="0">
                <a:solidFill>
                  <a:schemeClr val="bg1"/>
                </a:solidFill>
                <a:latin typeface="Calibri" panose="020F0502020204030204" pitchFamily="34" charset="0"/>
                <a:cs typeface="Calibri" panose="020F0502020204030204" pitchFamily="34" charset="0"/>
              </a:rPr>
              <a:t> on the movie’s watch page or preview page. </a:t>
            </a:r>
          </a:p>
          <a:p>
            <a:endParaRPr lang="en-US" sz="2400" b="1"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This will copy the full URL to the film, which enables access via any sharing option such as email, course syllabus, and Learning Management Systems.</a:t>
            </a: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Your school’s portal admin will provide additional information on how students will authenticate.</a:t>
            </a:r>
          </a:p>
          <a:p>
            <a:endParaRPr lang="en-US" sz="2400"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0A010A5-061E-713A-638F-E21303B87947}"/>
              </a:ext>
            </a:extLst>
          </p:cNvPr>
          <p:cNvPicPr>
            <a:picLocks noGrp="1" noRot="1" noChangeAspect="1" noMove="1" noResize="1" noEditPoints="1" noAdjustHandles="1" noChangeArrowheads="1" noChangeShapeType="1" noCrop="1"/>
          </p:cNvPicPr>
          <p:nvPr/>
        </p:nvPicPr>
        <p:blipFill>
          <a:blip r:embed="rId3"/>
          <a:stretch>
            <a:fillRect/>
          </a:stretch>
        </p:blipFill>
        <p:spPr>
          <a:xfrm>
            <a:off x="266240" y="1242122"/>
            <a:ext cx="4972024" cy="3355515"/>
          </a:xfrm>
          <a:prstGeom prst="rect">
            <a:avLst/>
          </a:prstGeom>
        </p:spPr>
      </p:pic>
      <p:pic>
        <p:nvPicPr>
          <p:cNvPr id="3" name="Picture 2"/>
          <p:cNvPicPr>
            <a:picLocks noGrp="1" noRot="1" noChangeAspect="1" noMove="1" noResize="1" noEditPoints="1" noAdjustHandles="1" noChangeArrowheads="1" noChangeShapeType="1" noCrop="1"/>
          </p:cNvPicPr>
          <p:nvPr/>
        </p:nvPicPr>
        <p:blipFill rotWithShape="1">
          <a:blip r:embed="rId4"/>
          <a:srcRect b="25086"/>
          <a:stretch/>
        </p:blipFill>
        <p:spPr>
          <a:xfrm>
            <a:off x="266238" y="1242122"/>
            <a:ext cx="4972025" cy="2788361"/>
          </a:xfrm>
          <a:prstGeom prst="rect">
            <a:avLst/>
          </a:prstGeom>
        </p:spPr>
      </p:pic>
      <p:sp>
        <p:nvSpPr>
          <p:cNvPr id="13" name="Rectangle 12"/>
          <p:cNvSpPr/>
          <p:nvPr/>
        </p:nvSpPr>
        <p:spPr>
          <a:xfrm>
            <a:off x="787651" y="4030484"/>
            <a:ext cx="1600986" cy="5671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F9F728-E7D2-A3FC-5888-5CF9E7671EAC}"/>
              </a:ext>
            </a:extLst>
          </p:cNvPr>
          <p:cNvPicPr>
            <a:picLocks noChangeAspect="1"/>
          </p:cNvPicPr>
          <p:nvPr/>
        </p:nvPicPr>
        <p:blipFill rotWithShape="1">
          <a:blip r:embed="rId5"/>
          <a:srcRect r="23891"/>
          <a:stretch/>
        </p:blipFill>
        <p:spPr>
          <a:xfrm>
            <a:off x="511021" y="4956275"/>
            <a:ext cx="4846936" cy="1696933"/>
          </a:xfrm>
          <a:prstGeom prst="rect">
            <a:avLst/>
          </a:prstGeom>
        </p:spPr>
      </p:pic>
      <p:sp>
        <p:nvSpPr>
          <p:cNvPr id="12" name="Rectangle 11"/>
          <p:cNvSpPr/>
          <p:nvPr/>
        </p:nvSpPr>
        <p:spPr>
          <a:xfrm>
            <a:off x="3536302" y="5052775"/>
            <a:ext cx="1026367" cy="3496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90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dirty="0">
                <a:solidFill>
                  <a:srgbClr val="FF9933"/>
                </a:solidFill>
              </a:rPr>
              <a:t>Assigning Movies</a:t>
            </a:r>
          </a:p>
        </p:txBody>
      </p:sp>
      <p:sp>
        <p:nvSpPr>
          <p:cNvPr id="8" name="TextBox 7"/>
          <p:cNvSpPr txBox="1"/>
          <p:nvPr/>
        </p:nvSpPr>
        <p:spPr>
          <a:xfrm>
            <a:off x="6484936" y="1796305"/>
            <a:ext cx="5412826" cy="4154984"/>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It is important to note that </a:t>
            </a:r>
            <a:r>
              <a:rPr lang="en-US" sz="2400" b="1" dirty="0">
                <a:solidFill>
                  <a:srgbClr val="FF9933"/>
                </a:solidFill>
                <a:latin typeface="Calibri" panose="020F0502020204030204" pitchFamily="34" charset="0"/>
                <a:cs typeface="Calibri" panose="020F0502020204030204" pitchFamily="34" charset="0"/>
              </a:rPr>
              <a:t>students DO NOT </a:t>
            </a:r>
            <a:r>
              <a:rPr lang="en-US" sz="2400" b="1" dirty="0">
                <a:solidFill>
                  <a:schemeClr val="bg1"/>
                </a:solidFill>
                <a:latin typeface="Calibri" panose="020F0502020204030204" pitchFamily="34" charset="0"/>
                <a:cs typeface="Calibri" panose="020F0502020204030204" pitchFamily="34" charset="0"/>
              </a:rPr>
              <a:t>have the ability to see the entire library of films as you do. Students will only see films they have been assigned by providing them with the </a:t>
            </a:r>
            <a:r>
              <a:rPr lang="en-US" sz="2400" b="1" dirty="0">
                <a:solidFill>
                  <a:srgbClr val="FF9933"/>
                </a:solidFill>
                <a:latin typeface="Calibri" panose="020F0502020204030204" pitchFamily="34" charset="0"/>
                <a:cs typeface="Calibri" panose="020F0502020204030204" pitchFamily="34" charset="0"/>
              </a:rPr>
              <a:t>Share: Copy Link.</a:t>
            </a:r>
          </a:p>
          <a:p>
            <a:endParaRPr lang="en-US" sz="2400" b="1" dirty="0">
              <a:solidFill>
                <a:schemeClr val="bg1"/>
              </a:solidFill>
              <a:latin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cs typeface="Calibri" panose="020F0502020204030204" pitchFamily="34" charset="0"/>
              </a:rPr>
              <a:t>Providing students the main page navigation URL will result in them receiving an error message. </a:t>
            </a:r>
          </a:p>
          <a:p>
            <a:endParaRPr lang="en-US" sz="2400"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CD517965-E4C6-73C0-C61E-5D8F1A02D23E}"/>
              </a:ext>
            </a:extLst>
          </p:cNvPr>
          <p:cNvPicPr>
            <a:picLocks noGrp="1" noRot="1" noChangeAspect="1" noMove="1" noResize="1" noEditPoints="1" noAdjustHandles="1" noChangeArrowheads="1" noChangeShapeType="1" noCrop="1"/>
          </p:cNvPicPr>
          <p:nvPr/>
        </p:nvPicPr>
        <p:blipFill>
          <a:blip r:embed="rId3"/>
          <a:stretch>
            <a:fillRect/>
          </a:stretch>
        </p:blipFill>
        <p:spPr>
          <a:xfrm>
            <a:off x="164052" y="1549205"/>
            <a:ext cx="6129421" cy="4402084"/>
          </a:xfrm>
          <a:prstGeom prst="rect">
            <a:avLst/>
          </a:prstGeom>
        </p:spPr>
      </p:pic>
      <p:grpSp>
        <p:nvGrpSpPr>
          <p:cNvPr id="2" name="Group 1">
            <a:extLst>
              <a:ext uri="{FF2B5EF4-FFF2-40B4-BE49-F238E27FC236}">
                <a16:creationId xmlns:a16="http://schemas.microsoft.com/office/drawing/2014/main" id="{4EFED024-E4C8-1A17-6261-0FC37F95535A}"/>
              </a:ext>
            </a:extLst>
          </p:cNvPr>
          <p:cNvGrpSpPr/>
          <p:nvPr/>
        </p:nvGrpSpPr>
        <p:grpSpPr>
          <a:xfrm>
            <a:off x="625151" y="1416180"/>
            <a:ext cx="3283607" cy="470780"/>
            <a:chOff x="457200" y="316204"/>
            <a:chExt cx="3198813" cy="470780"/>
          </a:xfrm>
        </p:grpSpPr>
        <p:sp>
          <p:nvSpPr>
            <p:cNvPr id="10" name="Rectangle 9"/>
            <p:cNvSpPr/>
            <p:nvPr/>
          </p:nvSpPr>
          <p:spPr>
            <a:xfrm>
              <a:off x="457200" y="316204"/>
              <a:ext cx="3198813" cy="4707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1950051" y="378069"/>
              <a:ext cx="298764" cy="34936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1173894" y="378069"/>
              <a:ext cx="298764" cy="34936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2726208" y="378069"/>
              <a:ext cx="298764" cy="34936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Left Arrow 6"/>
          <p:cNvSpPr/>
          <p:nvPr/>
        </p:nvSpPr>
        <p:spPr>
          <a:xfrm>
            <a:off x="2701100" y="5436341"/>
            <a:ext cx="919444" cy="1934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B50CAC1-115F-F08A-5023-D27DE7B59E21}"/>
              </a:ext>
            </a:extLst>
          </p:cNvPr>
          <p:cNvPicPr>
            <a:picLocks noGrp="1" noRot="1" noMove="1" noResize="1" noEditPoints="1" noAdjustHandles="1" noChangeArrowheads="1" noChangeShapeType="1" noCrop="1"/>
          </p:cNvPicPr>
          <p:nvPr/>
        </p:nvPicPr>
        <p:blipFill rotWithShape="1">
          <a:blip r:embed="rId4"/>
          <a:srcRect b="25086"/>
          <a:stretch/>
        </p:blipFill>
        <p:spPr>
          <a:xfrm>
            <a:off x="1295150" y="2568210"/>
            <a:ext cx="4592466" cy="2808581"/>
          </a:xfrm>
          <a:prstGeom prst="rect">
            <a:avLst/>
          </a:prstGeom>
        </p:spPr>
      </p:pic>
      <p:sp>
        <p:nvSpPr>
          <p:cNvPr id="17" name="Rectangle 16"/>
          <p:cNvSpPr/>
          <p:nvPr/>
        </p:nvSpPr>
        <p:spPr>
          <a:xfrm>
            <a:off x="1618484" y="5308795"/>
            <a:ext cx="919443" cy="4176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73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dirty="0">
                <a:solidFill>
                  <a:srgbClr val="FF9933"/>
                </a:solidFill>
              </a:rPr>
              <a:t>Requesting Movies</a:t>
            </a:r>
          </a:p>
        </p:txBody>
      </p:sp>
      <p:sp>
        <p:nvSpPr>
          <p:cNvPr id="10" name="TextBox 9"/>
          <p:cNvSpPr txBox="1"/>
          <p:nvPr/>
        </p:nvSpPr>
        <p:spPr>
          <a:xfrm>
            <a:off x="7087206" y="1230144"/>
            <a:ext cx="4647594" cy="5078313"/>
          </a:xfrm>
          <a:prstGeom prst="rect">
            <a:avLst/>
          </a:prstGeom>
          <a:noFill/>
        </p:spPr>
        <p:txBody>
          <a:bodyPr wrap="square" rtlCol="0">
            <a:spAutoFit/>
          </a:bodyPr>
          <a:lstStyle/>
          <a:p>
            <a:r>
              <a:rPr lang="en-US" b="1" dirty="0">
                <a:solidFill>
                  <a:srgbClr val="FF9933"/>
                </a:solidFill>
                <a:latin typeface="Calibri" panose="020F0502020204030204" pitchFamily="34" charset="0"/>
                <a:cs typeface="Calibri" panose="020F0502020204030204" pitchFamily="34" charset="0"/>
              </a:rPr>
              <a:t>Need another title? </a:t>
            </a:r>
          </a:p>
          <a:p>
            <a:r>
              <a:rPr lang="en-US" dirty="0">
                <a:solidFill>
                  <a:schemeClr val="bg1"/>
                </a:solidFill>
                <a:latin typeface="Calibri" panose="020F0502020204030204" pitchFamily="34" charset="0"/>
                <a:cs typeface="Calibri" panose="020F0502020204030204" pitchFamily="34" charset="0"/>
              </a:rPr>
              <a:t>Aside from the movies available in your streaming library, your school may request additional titles per year. </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After performing any search, films identified with a </a:t>
            </a:r>
            <a:r>
              <a:rPr lang="en-US" dirty="0">
                <a:solidFill>
                  <a:srgbClr val="FF9933"/>
                </a:solidFill>
                <a:latin typeface="Calibri" panose="020F0502020204030204" pitchFamily="34" charset="0"/>
                <a:cs typeface="Calibri" panose="020F0502020204030204" pitchFamily="34" charset="0"/>
              </a:rPr>
              <a:t>“Request”</a:t>
            </a:r>
            <a:r>
              <a:rPr lang="en-US" dirty="0">
                <a:solidFill>
                  <a:schemeClr val="bg1"/>
                </a:solidFill>
                <a:latin typeface="Calibri" panose="020F0502020204030204" pitchFamily="34" charset="0"/>
                <a:cs typeface="Calibri" panose="020F0502020204030204" pitchFamily="34" charset="0"/>
              </a:rPr>
              <a:t> button are those not currently licensed for your school. </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You can click </a:t>
            </a:r>
            <a:r>
              <a:rPr lang="en-US" dirty="0">
                <a:solidFill>
                  <a:srgbClr val="FF9933"/>
                </a:solidFill>
                <a:latin typeface="Calibri" panose="020F0502020204030204" pitchFamily="34" charset="0"/>
                <a:cs typeface="Calibri" panose="020F0502020204030204" pitchFamily="34" charset="0"/>
              </a:rPr>
              <a:t>“Request”</a:t>
            </a:r>
            <a:r>
              <a:rPr lang="en-US" dirty="0">
                <a:solidFill>
                  <a:schemeClr val="bg1"/>
                </a:solidFill>
                <a:latin typeface="Calibri" panose="020F0502020204030204" pitchFamily="34" charset="0"/>
                <a:cs typeface="Calibri" panose="020F0502020204030204" pitchFamily="34" charset="0"/>
              </a:rPr>
              <a:t> and fill out the form as shown here, and the information will be sent to your school administrator for review.</a:t>
            </a:r>
          </a:p>
          <a:p>
            <a:endParaRPr lang="en-US" dirty="0">
              <a:solidFill>
                <a:schemeClr val="bg1"/>
              </a:solidFill>
              <a:latin typeface="Calibri" panose="020F0502020204030204" pitchFamily="34" charset="0"/>
              <a:cs typeface="Calibri" panose="020F0502020204030204" pitchFamily="34" charset="0"/>
            </a:endParaRPr>
          </a:p>
          <a:p>
            <a:r>
              <a:rPr lang="en-US" dirty="0">
                <a:solidFill>
                  <a:srgbClr val="FF9933"/>
                </a:solidFill>
                <a:latin typeface="Calibri" panose="020F0502020204030204" pitchFamily="34" charset="0"/>
                <a:cs typeface="Calibri" panose="020F0502020204030204" pitchFamily="34" charset="0"/>
              </a:rPr>
              <a:t>Note: </a:t>
            </a:r>
            <a:r>
              <a:rPr lang="en-US" dirty="0">
                <a:solidFill>
                  <a:schemeClr val="bg1"/>
                </a:solidFill>
                <a:latin typeface="Calibri" panose="020F0502020204030204" pitchFamily="34" charset="0"/>
                <a:cs typeface="Calibri" panose="020F0502020204030204" pitchFamily="34" charset="0"/>
              </a:rPr>
              <a:t>Once approved by your admin, requested films are typically available in your streaming library within 2 business days and will remain available through the duration of your school's Swank streaming contract.</a:t>
            </a:r>
          </a:p>
        </p:txBody>
      </p:sp>
      <p:pic>
        <p:nvPicPr>
          <p:cNvPr id="3" name="Picture 2">
            <a:extLst>
              <a:ext uri="{FF2B5EF4-FFF2-40B4-BE49-F238E27FC236}">
                <a16:creationId xmlns:a16="http://schemas.microsoft.com/office/drawing/2014/main" id="{256A85E2-8B75-4F3E-AA52-CE7C5FAAEB9E}"/>
              </a:ext>
            </a:extLst>
          </p:cNvPr>
          <p:cNvPicPr>
            <a:picLocks noChangeAspect="1"/>
          </p:cNvPicPr>
          <p:nvPr/>
        </p:nvPicPr>
        <p:blipFill>
          <a:blip r:embed="rId3"/>
          <a:stretch>
            <a:fillRect/>
          </a:stretch>
        </p:blipFill>
        <p:spPr>
          <a:xfrm>
            <a:off x="721942" y="1850495"/>
            <a:ext cx="6231462" cy="3837612"/>
          </a:xfrm>
          <a:prstGeom prst="rect">
            <a:avLst/>
          </a:prstGeom>
        </p:spPr>
      </p:pic>
    </p:spTree>
    <p:extLst>
      <p:ext uri="{BB962C8B-B14F-4D97-AF65-F5344CB8AC3E}">
        <p14:creationId xmlns:p14="http://schemas.microsoft.com/office/powerpoint/2010/main" val="214488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dirty="0">
                <a:solidFill>
                  <a:srgbClr val="FF9933"/>
                </a:solidFill>
              </a:rPr>
              <a:t>Single Sign On</a:t>
            </a:r>
          </a:p>
        </p:txBody>
      </p:sp>
      <p:sp>
        <p:nvSpPr>
          <p:cNvPr id="8" name="TextBox 7"/>
          <p:cNvSpPr txBox="1"/>
          <p:nvPr/>
        </p:nvSpPr>
        <p:spPr>
          <a:xfrm>
            <a:off x="1892176" y="2337156"/>
            <a:ext cx="7884842" cy="3600986"/>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Access your Swank K-12 Streaming portal at the URL provided by your administrator.</a:t>
            </a:r>
          </a:p>
          <a:p>
            <a:pPr algn="ctr"/>
            <a:endParaRPr lang="en-US" sz="2400" b="1" dirty="0">
              <a:solidFill>
                <a:schemeClr val="bg1"/>
              </a:solidFill>
              <a:latin typeface="Calibri" panose="020F0502020204030204" pitchFamily="34" charset="0"/>
              <a:cs typeface="Calibri" panose="020F0502020204030204" pitchFamily="34" charset="0"/>
            </a:endParaRPr>
          </a:p>
          <a:p>
            <a:pPr algn="ctr"/>
            <a:r>
              <a:rPr lang="en-US" sz="2400" b="1" dirty="0">
                <a:solidFill>
                  <a:schemeClr val="bg1"/>
                </a:solidFill>
                <a:latin typeface="Calibri" panose="020F0502020204030204" pitchFamily="34" charset="0"/>
                <a:cs typeface="Calibri" panose="020F0502020204030204" pitchFamily="34" charset="0"/>
              </a:rPr>
              <a:t>If your school is configured for single sign on, you will automatically be taken to your school’s network log in. Log in using your school network credentials and you will be granted access to the streaming platform.  </a:t>
            </a:r>
          </a:p>
          <a:p>
            <a:endParaRPr lang="en-US" sz="2400" dirty="0">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276447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dirty="0">
                <a:solidFill>
                  <a:srgbClr val="FF9933"/>
                </a:solidFill>
              </a:rPr>
              <a:t>Username/Password</a:t>
            </a:r>
          </a:p>
        </p:txBody>
      </p:sp>
      <p:sp>
        <p:nvSpPr>
          <p:cNvPr id="8" name="TextBox 7"/>
          <p:cNvSpPr txBox="1"/>
          <p:nvPr/>
        </p:nvSpPr>
        <p:spPr>
          <a:xfrm>
            <a:off x="5291707" y="2164362"/>
            <a:ext cx="5999429" cy="387798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If you are not automatically routed to your school’s network log in, you can enter the username and password provided by your streaming administrator.</a:t>
            </a:r>
          </a:p>
          <a:p>
            <a:pPr algn="ctr"/>
            <a:r>
              <a:rPr lang="en-US" sz="2400" b="1" dirty="0">
                <a:solidFill>
                  <a:schemeClr val="bg1"/>
                </a:solidFill>
                <a:latin typeface="Calibri" panose="020F0502020204030204" pitchFamily="34" charset="0"/>
                <a:cs typeface="Calibri" panose="020F0502020204030204" pitchFamily="34" charset="0"/>
              </a:rPr>
              <a:t> </a:t>
            </a:r>
          </a:p>
          <a:p>
            <a:pPr algn="ctr"/>
            <a:r>
              <a:rPr lang="en-US" sz="2400" b="1" dirty="0">
                <a:solidFill>
                  <a:schemeClr val="bg1"/>
                </a:solidFill>
                <a:latin typeface="Calibri" panose="020F0502020204030204" pitchFamily="34" charset="0"/>
                <a:cs typeface="Calibri" panose="020F0502020204030204" pitchFamily="34" charset="0"/>
              </a:rPr>
              <a:t>If you have not been provided a username and password, please refer to the following page for help with creating an account.</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239CF331-221E-44FA-8D49-3C748CD078C2}"/>
              </a:ext>
            </a:extLst>
          </p:cNvPr>
          <p:cNvPicPr>
            <a:picLocks noChangeAspect="1"/>
          </p:cNvPicPr>
          <p:nvPr/>
        </p:nvPicPr>
        <p:blipFill>
          <a:blip r:embed="rId3"/>
          <a:stretch>
            <a:fillRect/>
          </a:stretch>
        </p:blipFill>
        <p:spPr>
          <a:xfrm>
            <a:off x="692037" y="1874069"/>
            <a:ext cx="4029563" cy="3719908"/>
          </a:xfrm>
          <a:prstGeom prst="rect">
            <a:avLst/>
          </a:prstGeom>
        </p:spPr>
      </p:pic>
    </p:spTree>
    <p:extLst>
      <p:ext uri="{BB962C8B-B14F-4D97-AF65-F5344CB8AC3E}">
        <p14:creationId xmlns:p14="http://schemas.microsoft.com/office/powerpoint/2010/main" val="261021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spc="-10" dirty="0">
                <a:solidFill>
                  <a:srgbClr val="FF9933"/>
                </a:solidFill>
              </a:rPr>
              <a:t>Creating </a:t>
            </a:r>
            <a:r>
              <a:rPr lang="en-US" sz="5400" spc="-20" dirty="0">
                <a:solidFill>
                  <a:srgbClr val="FF9933"/>
                </a:solidFill>
              </a:rPr>
              <a:t>Your</a:t>
            </a:r>
            <a:r>
              <a:rPr lang="en-US" sz="5400" spc="-45" dirty="0">
                <a:solidFill>
                  <a:srgbClr val="FF9933"/>
                </a:solidFill>
              </a:rPr>
              <a:t> </a:t>
            </a:r>
            <a:r>
              <a:rPr lang="en-US" sz="5400" spc="-10" dirty="0">
                <a:solidFill>
                  <a:srgbClr val="FF9933"/>
                </a:solidFill>
              </a:rPr>
              <a:t>Account:</a:t>
            </a:r>
            <a:endParaRPr lang="en-US" sz="5400" dirty="0">
              <a:solidFill>
                <a:srgbClr val="FF9933"/>
              </a:solidFill>
            </a:endParaRPr>
          </a:p>
        </p:txBody>
      </p:sp>
      <p:sp>
        <p:nvSpPr>
          <p:cNvPr id="8" name="TextBox 7"/>
          <p:cNvSpPr txBox="1"/>
          <p:nvPr/>
        </p:nvSpPr>
        <p:spPr>
          <a:xfrm>
            <a:off x="4803272" y="1693808"/>
            <a:ext cx="6995198" cy="3785652"/>
          </a:xfrm>
          <a:prstGeom prst="rect">
            <a:avLst/>
          </a:prstGeom>
          <a:noFill/>
        </p:spPr>
        <p:txBody>
          <a:bodyPr wrap="square" rtlCol="0">
            <a:spAutoFit/>
          </a:bodyPr>
          <a:lstStyle/>
          <a:p>
            <a:pPr algn="ctr"/>
            <a:endParaRPr lang="en-US" sz="2400" b="1" dirty="0">
              <a:solidFill>
                <a:schemeClr val="bg1"/>
              </a:solidFill>
              <a:latin typeface="Calibri" panose="020F0502020204030204" pitchFamily="34" charset="0"/>
              <a:cs typeface="Calibri" panose="020F0502020204030204" pitchFamily="34" charset="0"/>
            </a:endParaRPr>
          </a:p>
          <a:p>
            <a:pPr algn="ctr"/>
            <a:r>
              <a:rPr lang="en-US" sz="2400" b="1" dirty="0">
                <a:solidFill>
                  <a:schemeClr val="bg1"/>
                </a:solidFill>
                <a:latin typeface="Calibri" panose="020F0502020204030204" pitchFamily="34" charset="0"/>
                <a:cs typeface="Calibri" panose="020F0502020204030204" pitchFamily="34" charset="0"/>
              </a:rPr>
              <a:t>To create an account for the first time, select </a:t>
            </a:r>
          </a:p>
          <a:p>
            <a:pPr algn="ctr"/>
            <a:r>
              <a:rPr lang="en-US" sz="2400" b="1" dirty="0">
                <a:solidFill>
                  <a:schemeClr val="bg1"/>
                </a:solidFill>
                <a:latin typeface="Calibri" panose="020F0502020204030204" pitchFamily="34" charset="0"/>
                <a:cs typeface="Calibri" panose="020F0502020204030204" pitchFamily="34" charset="0"/>
              </a:rPr>
              <a:t>‘Create Instructor Account/Use Passcode.’</a:t>
            </a:r>
          </a:p>
          <a:p>
            <a:pPr algn="ctr"/>
            <a:endParaRPr lang="en-US" sz="2400" b="1" dirty="0">
              <a:solidFill>
                <a:schemeClr val="bg1"/>
              </a:solidFill>
              <a:latin typeface="Calibri" panose="020F0502020204030204" pitchFamily="34" charset="0"/>
              <a:cs typeface="Calibri" panose="020F0502020204030204" pitchFamily="34" charset="0"/>
            </a:endParaRPr>
          </a:p>
          <a:p>
            <a:pPr algn="ctr"/>
            <a:r>
              <a:rPr lang="en-US" sz="2400" b="1" dirty="0">
                <a:solidFill>
                  <a:schemeClr val="bg1"/>
                </a:solidFill>
                <a:latin typeface="Calibri" panose="020F0502020204030204" pitchFamily="34" charset="0"/>
                <a:cs typeface="Calibri" panose="020F0502020204030204" pitchFamily="34" charset="0"/>
              </a:rPr>
              <a:t>Your account admin will provide you with a unique passcode which can be used to register your school email. Once you’ve completed your account profile, a verification email will be sent to your inbox. After you’ve verified your school email, you will be granted access to the Swank K-12 Streaming library of films.</a:t>
            </a:r>
          </a:p>
        </p:txBody>
      </p:sp>
      <p:pic>
        <p:nvPicPr>
          <p:cNvPr id="2" name="Picture 1">
            <a:extLst>
              <a:ext uri="{FF2B5EF4-FFF2-40B4-BE49-F238E27FC236}">
                <a16:creationId xmlns:a16="http://schemas.microsoft.com/office/drawing/2014/main" id="{E81AA6C3-E681-46A2-B99B-32DFE29610AF}"/>
              </a:ext>
            </a:extLst>
          </p:cNvPr>
          <p:cNvPicPr>
            <a:picLocks noChangeAspect="1"/>
          </p:cNvPicPr>
          <p:nvPr/>
        </p:nvPicPr>
        <p:blipFill>
          <a:blip r:embed="rId3"/>
          <a:stretch>
            <a:fillRect/>
          </a:stretch>
        </p:blipFill>
        <p:spPr>
          <a:xfrm>
            <a:off x="393530" y="1183411"/>
            <a:ext cx="2965563" cy="2737672"/>
          </a:xfrm>
          <a:prstGeom prst="rect">
            <a:avLst/>
          </a:prstGeom>
        </p:spPr>
      </p:pic>
      <p:pic>
        <p:nvPicPr>
          <p:cNvPr id="3" name="Picture 2">
            <a:extLst>
              <a:ext uri="{FF2B5EF4-FFF2-40B4-BE49-F238E27FC236}">
                <a16:creationId xmlns:a16="http://schemas.microsoft.com/office/drawing/2014/main" id="{826D77C1-8AAB-4DB4-AD02-48B5376F92CB}"/>
              </a:ext>
            </a:extLst>
          </p:cNvPr>
          <p:cNvPicPr>
            <a:picLocks noChangeAspect="1"/>
          </p:cNvPicPr>
          <p:nvPr/>
        </p:nvPicPr>
        <p:blipFill>
          <a:blip r:embed="rId4"/>
          <a:stretch>
            <a:fillRect/>
          </a:stretch>
        </p:blipFill>
        <p:spPr>
          <a:xfrm>
            <a:off x="1566022" y="3983061"/>
            <a:ext cx="2965562" cy="2709093"/>
          </a:xfrm>
          <a:prstGeom prst="rect">
            <a:avLst/>
          </a:prstGeom>
        </p:spPr>
      </p:pic>
      <p:sp>
        <p:nvSpPr>
          <p:cNvPr id="6" name="Rectangle 5">
            <a:extLst>
              <a:ext uri="{FF2B5EF4-FFF2-40B4-BE49-F238E27FC236}">
                <a16:creationId xmlns:a16="http://schemas.microsoft.com/office/drawing/2014/main" id="{F5B92526-BE46-47A6-AE9B-6A222FA64CB5}"/>
              </a:ext>
            </a:extLst>
          </p:cNvPr>
          <p:cNvSpPr/>
          <p:nvPr/>
        </p:nvSpPr>
        <p:spPr>
          <a:xfrm>
            <a:off x="646353" y="3281080"/>
            <a:ext cx="2459918" cy="3055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6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dirty="0">
                <a:solidFill>
                  <a:srgbClr val="FF9933"/>
                </a:solidFill>
              </a:rPr>
              <a:t>Browsing Movies</a:t>
            </a:r>
          </a:p>
        </p:txBody>
      </p:sp>
      <p:sp>
        <p:nvSpPr>
          <p:cNvPr id="8" name="TextBox 7"/>
          <p:cNvSpPr txBox="1"/>
          <p:nvPr/>
        </p:nvSpPr>
        <p:spPr>
          <a:xfrm>
            <a:off x="190122" y="922891"/>
            <a:ext cx="4301501" cy="5632311"/>
          </a:xfrm>
          <a:prstGeom prst="rect">
            <a:avLst/>
          </a:prstGeom>
          <a:noFill/>
        </p:spPr>
        <p:txBody>
          <a:bodyPr wrap="square" rtlCol="0">
            <a:spAutoFit/>
          </a:bodyPr>
          <a:lstStyle/>
          <a:p>
            <a:endParaRPr lang="en-US" b="1" dirty="0">
              <a:solidFill>
                <a:srgbClr val="FF9933"/>
              </a:solidFill>
              <a:latin typeface="Calibri" panose="020F0502020204030204" pitchFamily="34" charset="0"/>
              <a:cs typeface="Calibri" panose="020F0502020204030204" pitchFamily="34" charset="0"/>
            </a:endParaRPr>
          </a:p>
          <a:p>
            <a:r>
              <a:rPr lang="en-US" b="1" dirty="0">
                <a:solidFill>
                  <a:srgbClr val="FF9933"/>
                </a:solidFill>
                <a:latin typeface="Calibri" panose="020F0502020204030204" pitchFamily="34" charset="0"/>
                <a:cs typeface="Calibri" panose="020F0502020204030204" pitchFamily="34" charset="0"/>
              </a:rPr>
              <a:t>Licensed Content:</a:t>
            </a:r>
          </a:p>
          <a:p>
            <a:r>
              <a:rPr lang="en-US" dirty="0">
                <a:solidFill>
                  <a:schemeClr val="bg1"/>
                </a:solidFill>
                <a:latin typeface="Calibri" panose="020F0502020204030204" pitchFamily="34" charset="0"/>
                <a:cs typeface="Calibri" panose="020F0502020204030204" pitchFamily="34" charset="0"/>
              </a:rPr>
              <a:t>Access all of the films currently licensed </a:t>
            </a:r>
          </a:p>
          <a:p>
            <a:r>
              <a:rPr lang="en-US" dirty="0">
                <a:solidFill>
                  <a:schemeClr val="bg1"/>
                </a:solidFill>
                <a:latin typeface="Calibri" panose="020F0502020204030204" pitchFamily="34" charset="0"/>
                <a:cs typeface="Calibri" panose="020F0502020204030204" pitchFamily="34" charset="0"/>
              </a:rPr>
              <a:t>and immediately available at your school.  </a:t>
            </a:r>
          </a:p>
          <a:p>
            <a:endParaRPr lang="en-US" b="1" dirty="0">
              <a:solidFill>
                <a:srgbClr val="FF9933"/>
              </a:solidFill>
              <a:latin typeface="Calibri" panose="020F0502020204030204" pitchFamily="34" charset="0"/>
              <a:cs typeface="Calibri" panose="020F0502020204030204" pitchFamily="34" charset="0"/>
            </a:endParaRPr>
          </a:p>
          <a:p>
            <a:r>
              <a:rPr lang="en-US" b="1" dirty="0">
                <a:solidFill>
                  <a:srgbClr val="FF9933"/>
                </a:solidFill>
                <a:latin typeface="Calibri" panose="020F0502020204030204" pitchFamily="34" charset="0"/>
                <a:cs typeface="Calibri" panose="020F0502020204030204" pitchFamily="34" charset="0"/>
              </a:rPr>
              <a:t>Swank Catalog:</a:t>
            </a:r>
          </a:p>
          <a:p>
            <a:r>
              <a:rPr lang="en-US" dirty="0">
                <a:solidFill>
                  <a:schemeClr val="bg1"/>
                </a:solidFill>
                <a:latin typeface="Calibri" panose="020F0502020204030204" pitchFamily="34" charset="0"/>
                <a:cs typeface="Calibri" panose="020F0502020204030204" pitchFamily="34" charset="0"/>
              </a:rPr>
              <a:t>Browse the entire Swank library of films available for either immediate viewing or upon request as indicated. </a:t>
            </a:r>
          </a:p>
          <a:p>
            <a:endParaRPr lang="en-US" dirty="0">
              <a:latin typeface="Calibri" panose="020F0502020204030204" pitchFamily="34" charset="0"/>
              <a:cs typeface="Calibri" panose="020F0502020204030204" pitchFamily="34" charset="0"/>
            </a:endParaRPr>
          </a:p>
          <a:p>
            <a:r>
              <a:rPr lang="en-US" b="1" dirty="0">
                <a:solidFill>
                  <a:srgbClr val="FF9933"/>
                </a:solidFill>
                <a:latin typeface="Calibri" panose="020F0502020204030204" pitchFamily="34" charset="0"/>
                <a:cs typeface="Calibri" panose="020F0502020204030204" pitchFamily="34" charset="0"/>
              </a:rPr>
              <a:t>Newly Available:</a:t>
            </a:r>
          </a:p>
          <a:p>
            <a:r>
              <a:rPr lang="en-US" dirty="0">
                <a:solidFill>
                  <a:schemeClr val="bg1"/>
                </a:solidFill>
                <a:latin typeface="Calibri" panose="020F0502020204030204" pitchFamily="34" charset="0"/>
                <a:cs typeface="Calibri" panose="020F0502020204030204" pitchFamily="34" charset="0"/>
              </a:rPr>
              <a:t>Highlights new release films or new rights that we have acquired that are now available upon request. </a:t>
            </a:r>
          </a:p>
          <a:p>
            <a:endParaRPr lang="en-US" dirty="0">
              <a:latin typeface="Calibri" panose="020F0502020204030204" pitchFamily="34" charset="0"/>
              <a:cs typeface="Calibri" panose="020F0502020204030204" pitchFamily="34" charset="0"/>
            </a:endParaRPr>
          </a:p>
          <a:p>
            <a:r>
              <a:rPr lang="en-US" b="1" dirty="0">
                <a:solidFill>
                  <a:srgbClr val="FF9933"/>
                </a:solidFill>
                <a:latin typeface="Calibri" panose="020F0502020204030204" pitchFamily="34" charset="0"/>
                <a:cs typeface="Calibri" panose="020F0502020204030204" pitchFamily="34" charset="0"/>
              </a:rPr>
              <a:t>Content Spotlight:</a:t>
            </a:r>
          </a:p>
          <a:p>
            <a:r>
              <a:rPr lang="en-US" dirty="0">
                <a:solidFill>
                  <a:schemeClr val="bg1"/>
                </a:solidFill>
                <a:latin typeface="Calibri" panose="020F0502020204030204" pitchFamily="34" charset="0"/>
                <a:cs typeface="Calibri" panose="020F0502020204030204" pitchFamily="34" charset="0"/>
              </a:rPr>
              <a:t>Lists films that are currently trending from other schools related to either current topics or specific times of year. </a:t>
            </a:r>
          </a:p>
          <a:p>
            <a:endParaRPr lang="en-US" dirty="0"/>
          </a:p>
        </p:txBody>
      </p:sp>
      <p:pic>
        <p:nvPicPr>
          <p:cNvPr id="4" name="Picture 3"/>
          <p:cNvPicPr>
            <a:picLocks noChangeAspect="1"/>
          </p:cNvPicPr>
          <p:nvPr/>
        </p:nvPicPr>
        <p:blipFill>
          <a:blip r:embed="rId3"/>
          <a:stretch>
            <a:fillRect/>
          </a:stretch>
        </p:blipFill>
        <p:spPr>
          <a:xfrm>
            <a:off x="4389151" y="1769817"/>
            <a:ext cx="7345649" cy="3860934"/>
          </a:xfrm>
          <a:prstGeom prst="rect">
            <a:avLst/>
          </a:prstGeom>
        </p:spPr>
      </p:pic>
      <p:sp>
        <p:nvSpPr>
          <p:cNvPr id="3" name="Rectangle 2"/>
          <p:cNvSpPr/>
          <p:nvPr/>
        </p:nvSpPr>
        <p:spPr>
          <a:xfrm>
            <a:off x="4491623" y="1950783"/>
            <a:ext cx="1383046" cy="2563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81420" y="3421875"/>
            <a:ext cx="1383046" cy="2563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71216" y="4977763"/>
            <a:ext cx="1383046" cy="2563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21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dirty="0">
                <a:solidFill>
                  <a:srgbClr val="FF9933"/>
                </a:solidFill>
              </a:rPr>
              <a:t>Searching Movies</a:t>
            </a:r>
          </a:p>
        </p:txBody>
      </p:sp>
      <p:sp>
        <p:nvSpPr>
          <p:cNvPr id="8" name="TextBox 7"/>
          <p:cNvSpPr txBox="1"/>
          <p:nvPr/>
        </p:nvSpPr>
        <p:spPr>
          <a:xfrm>
            <a:off x="6280867" y="2221414"/>
            <a:ext cx="5581650" cy="1107996"/>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Search by either movie title or person (actor/director)</a:t>
            </a:r>
          </a:p>
          <a:p>
            <a:endParaRPr lang="en-US"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383628" y="1368243"/>
            <a:ext cx="5581650" cy="2352675"/>
          </a:xfrm>
          <a:prstGeom prst="rect">
            <a:avLst/>
          </a:prstGeom>
        </p:spPr>
      </p:pic>
      <p:pic>
        <p:nvPicPr>
          <p:cNvPr id="12" name="Picture 11"/>
          <p:cNvPicPr>
            <a:picLocks noChangeAspect="1"/>
          </p:cNvPicPr>
          <p:nvPr/>
        </p:nvPicPr>
        <p:blipFill>
          <a:blip r:embed="rId4"/>
          <a:stretch>
            <a:fillRect/>
          </a:stretch>
        </p:blipFill>
        <p:spPr>
          <a:xfrm>
            <a:off x="383628" y="3859160"/>
            <a:ext cx="5581650" cy="2506589"/>
          </a:xfrm>
          <a:prstGeom prst="rect">
            <a:avLst/>
          </a:prstGeom>
        </p:spPr>
      </p:pic>
      <p:sp>
        <p:nvSpPr>
          <p:cNvPr id="13" name="TextBox 12"/>
          <p:cNvSpPr txBox="1"/>
          <p:nvPr/>
        </p:nvSpPr>
        <p:spPr>
          <a:xfrm>
            <a:off x="6280867" y="3879803"/>
            <a:ext cx="4301501" cy="2062103"/>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Further narrow your search by filtering by items such as:</a:t>
            </a:r>
          </a:p>
          <a:p>
            <a:pPr marL="342900" indent="-342900">
              <a:buFont typeface="Arial" panose="020B0604020202020204" pitchFamily="34" charset="0"/>
              <a:buChar char="•"/>
            </a:pPr>
            <a:r>
              <a:rPr lang="en-US" sz="2000" b="1" dirty="0">
                <a:solidFill>
                  <a:schemeClr val="bg1"/>
                </a:solidFill>
                <a:latin typeface="Calibri" panose="020F0502020204030204" pitchFamily="34" charset="0"/>
                <a:cs typeface="Calibri" panose="020F0502020204030204" pitchFamily="34" charset="0"/>
              </a:rPr>
              <a:t>Language</a:t>
            </a:r>
          </a:p>
          <a:p>
            <a:pPr marL="342900" indent="-342900">
              <a:buFont typeface="Arial" panose="020B0604020202020204" pitchFamily="34" charset="0"/>
              <a:buChar char="•"/>
            </a:pPr>
            <a:r>
              <a:rPr lang="en-US" sz="2000" b="1" dirty="0">
                <a:solidFill>
                  <a:schemeClr val="bg1"/>
                </a:solidFill>
                <a:latin typeface="Calibri" panose="020F0502020204030204" pitchFamily="34" charset="0"/>
                <a:cs typeface="Calibri" panose="020F0502020204030204" pitchFamily="34" charset="0"/>
              </a:rPr>
              <a:t>Rating</a:t>
            </a:r>
          </a:p>
          <a:p>
            <a:pPr marL="342900" indent="-342900">
              <a:buFont typeface="Arial" panose="020B0604020202020204" pitchFamily="34" charset="0"/>
              <a:buChar char="•"/>
            </a:pPr>
            <a:r>
              <a:rPr lang="en-US" sz="2000" b="1" dirty="0">
                <a:solidFill>
                  <a:schemeClr val="bg1"/>
                </a:solidFill>
                <a:latin typeface="Calibri" panose="020F0502020204030204" pitchFamily="34" charset="0"/>
                <a:cs typeface="Calibri" panose="020F0502020204030204" pitchFamily="34" charset="0"/>
              </a:rPr>
              <a:t>Release Date</a:t>
            </a:r>
          </a:p>
          <a:p>
            <a:pPr marL="342900" indent="-342900">
              <a:buFont typeface="Arial" panose="020B0604020202020204" pitchFamily="34" charset="0"/>
              <a:buChar char="•"/>
            </a:pPr>
            <a:r>
              <a:rPr lang="en-US" sz="2000" b="1" dirty="0">
                <a:solidFill>
                  <a:schemeClr val="bg1"/>
                </a:solidFill>
                <a:latin typeface="Calibri" panose="020F0502020204030204" pitchFamily="34" charset="0"/>
                <a:cs typeface="Calibri" panose="020F0502020204030204" pitchFamily="34" charset="0"/>
              </a:rPr>
              <a:t>Subjects and Themes</a:t>
            </a:r>
          </a:p>
        </p:txBody>
      </p:sp>
      <p:sp>
        <p:nvSpPr>
          <p:cNvPr id="14" name="Rectangle 13"/>
          <p:cNvSpPr/>
          <p:nvPr/>
        </p:nvSpPr>
        <p:spPr>
          <a:xfrm>
            <a:off x="1313793" y="1441815"/>
            <a:ext cx="1135117" cy="4681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70412" y="3859160"/>
            <a:ext cx="804041" cy="3255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80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dirty="0">
                <a:solidFill>
                  <a:srgbClr val="FF9933"/>
                </a:solidFill>
              </a:rPr>
              <a:t>Search Results</a:t>
            </a:r>
          </a:p>
        </p:txBody>
      </p:sp>
      <p:pic>
        <p:nvPicPr>
          <p:cNvPr id="2" name="Picture 1"/>
          <p:cNvPicPr>
            <a:picLocks noChangeAspect="1"/>
          </p:cNvPicPr>
          <p:nvPr/>
        </p:nvPicPr>
        <p:blipFill>
          <a:blip r:embed="rId3"/>
          <a:stretch>
            <a:fillRect/>
          </a:stretch>
        </p:blipFill>
        <p:spPr>
          <a:xfrm>
            <a:off x="347006" y="1965433"/>
            <a:ext cx="6389081" cy="3567201"/>
          </a:xfrm>
          <a:prstGeom prst="rect">
            <a:avLst/>
          </a:prstGeom>
        </p:spPr>
      </p:pic>
      <p:sp>
        <p:nvSpPr>
          <p:cNvPr id="10" name="TextBox 9"/>
          <p:cNvSpPr txBox="1"/>
          <p:nvPr/>
        </p:nvSpPr>
        <p:spPr>
          <a:xfrm>
            <a:off x="7124969" y="1251527"/>
            <a:ext cx="4804272" cy="5170646"/>
          </a:xfrm>
          <a:prstGeom prst="rect">
            <a:avLst/>
          </a:prstGeom>
          <a:noFill/>
        </p:spPr>
        <p:txBody>
          <a:bodyPr wrap="square" rtlCol="0">
            <a:spAutoFit/>
          </a:bodyPr>
          <a:lstStyle/>
          <a:p>
            <a:endParaRPr lang="en-US" sz="2400" b="1" dirty="0">
              <a:solidFill>
                <a:schemeClr val="bg1"/>
              </a:solidFill>
              <a:latin typeface="Calibri" panose="020F0502020204030204" pitchFamily="34" charset="0"/>
              <a:cs typeface="Calibri" panose="020F0502020204030204" pitchFamily="34" charset="0"/>
            </a:endParaRPr>
          </a:p>
          <a:p>
            <a:r>
              <a:rPr lang="en-US" sz="2400" b="1" dirty="0">
                <a:solidFill>
                  <a:srgbClr val="FF9933"/>
                </a:solidFill>
                <a:latin typeface="Calibri" panose="020F0502020204030204" pitchFamily="34" charset="0"/>
                <a:cs typeface="Calibri" panose="020F0502020204030204" pitchFamily="34" charset="0"/>
              </a:rPr>
              <a:t>Available through:</a:t>
            </a:r>
          </a:p>
          <a:p>
            <a:r>
              <a:rPr lang="en-US" sz="2400" b="1" dirty="0">
                <a:solidFill>
                  <a:schemeClr val="bg1"/>
                </a:solidFill>
                <a:latin typeface="Calibri" panose="020F0502020204030204" pitchFamily="34" charset="0"/>
                <a:cs typeface="Calibri" panose="020F0502020204030204" pitchFamily="34" charset="0"/>
              </a:rPr>
              <a:t>This indicates that this film is currently available for immediate playback through the date provided. </a:t>
            </a:r>
          </a:p>
          <a:p>
            <a:endParaRPr lang="en-US" sz="2400" b="1" dirty="0">
              <a:solidFill>
                <a:schemeClr val="bg1"/>
              </a:solidFill>
              <a:latin typeface="Calibri" panose="020F0502020204030204" pitchFamily="34" charset="0"/>
              <a:cs typeface="Calibri" panose="020F0502020204030204" pitchFamily="34" charset="0"/>
            </a:endParaRPr>
          </a:p>
          <a:p>
            <a:r>
              <a:rPr lang="en-US" sz="2400" b="1" dirty="0">
                <a:solidFill>
                  <a:srgbClr val="FF9933"/>
                </a:solidFill>
                <a:latin typeface="Calibri" panose="020F0502020204030204" pitchFamily="34" charset="0"/>
                <a:cs typeface="Calibri" panose="020F0502020204030204" pitchFamily="34" charset="0"/>
              </a:rPr>
              <a:t>Request:</a:t>
            </a:r>
          </a:p>
          <a:p>
            <a:r>
              <a:rPr lang="en-US" sz="2400" b="1" dirty="0">
                <a:solidFill>
                  <a:schemeClr val="bg1"/>
                </a:solidFill>
                <a:latin typeface="Calibri" panose="020F0502020204030204" pitchFamily="34" charset="0"/>
                <a:cs typeface="Calibri" panose="020F0502020204030204" pitchFamily="34" charset="0"/>
              </a:rPr>
              <a:t>This film is available in our library but not currently available for immediate playback by your school. You may request that this film be added to your school’s library of available titles.  </a:t>
            </a:r>
          </a:p>
          <a:p>
            <a:endParaRPr lang="en-US" dirty="0">
              <a:latin typeface="Calibri" panose="020F0502020204030204" pitchFamily="34" charset="0"/>
              <a:cs typeface="Calibri" panose="020F0502020204030204" pitchFamily="34" charset="0"/>
            </a:endParaRPr>
          </a:p>
        </p:txBody>
      </p:sp>
      <p:sp>
        <p:nvSpPr>
          <p:cNvPr id="16" name="Rectangle 15"/>
          <p:cNvSpPr/>
          <p:nvPr/>
        </p:nvSpPr>
        <p:spPr>
          <a:xfrm>
            <a:off x="5402317" y="3586071"/>
            <a:ext cx="882870" cy="10174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72564" y="2915060"/>
            <a:ext cx="1523739" cy="3259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97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dirty="0">
                <a:solidFill>
                  <a:srgbClr val="FF9933"/>
                </a:solidFill>
              </a:rPr>
              <a:t>Search Results</a:t>
            </a:r>
          </a:p>
        </p:txBody>
      </p:sp>
      <p:sp>
        <p:nvSpPr>
          <p:cNvPr id="10" name="TextBox 9"/>
          <p:cNvSpPr txBox="1"/>
          <p:nvPr/>
        </p:nvSpPr>
        <p:spPr>
          <a:xfrm>
            <a:off x="457200" y="2720140"/>
            <a:ext cx="3091086" cy="1938992"/>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Title previews will also indicate your ability to either Watch/Share a film with your class or Request access. </a:t>
            </a:r>
          </a:p>
        </p:txBody>
      </p:sp>
      <p:pic>
        <p:nvPicPr>
          <p:cNvPr id="8" name="Picture 7">
            <a:extLst>
              <a:ext uri="{FF2B5EF4-FFF2-40B4-BE49-F238E27FC236}">
                <a16:creationId xmlns:a16="http://schemas.microsoft.com/office/drawing/2014/main" id="{65522C57-1D94-47FC-985E-A892A217F843}"/>
              </a:ext>
            </a:extLst>
          </p:cNvPr>
          <p:cNvPicPr>
            <a:picLocks noChangeAspect="1"/>
          </p:cNvPicPr>
          <p:nvPr/>
        </p:nvPicPr>
        <p:blipFill rotWithShape="1">
          <a:blip r:embed="rId3"/>
          <a:srcRect r="3562"/>
          <a:stretch/>
        </p:blipFill>
        <p:spPr>
          <a:xfrm>
            <a:off x="4037075" y="3928720"/>
            <a:ext cx="7414405" cy="1844323"/>
          </a:xfrm>
          <a:prstGeom prst="rect">
            <a:avLst/>
          </a:prstGeom>
        </p:spPr>
      </p:pic>
      <p:sp>
        <p:nvSpPr>
          <p:cNvPr id="9" name="Rectangle 8">
            <a:extLst>
              <a:ext uri="{FF2B5EF4-FFF2-40B4-BE49-F238E27FC236}">
                <a16:creationId xmlns:a16="http://schemas.microsoft.com/office/drawing/2014/main" id="{EC3DE50A-C5AF-46A5-845E-524CB998AEBA}"/>
              </a:ext>
            </a:extLst>
          </p:cNvPr>
          <p:cNvSpPr/>
          <p:nvPr/>
        </p:nvSpPr>
        <p:spPr>
          <a:xfrm>
            <a:off x="6230471" y="4114801"/>
            <a:ext cx="762000" cy="34262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75246A-2120-2AEF-3688-0A758BE60FD5}"/>
              </a:ext>
            </a:extLst>
          </p:cNvPr>
          <p:cNvPicPr>
            <a:picLocks noChangeAspect="1"/>
          </p:cNvPicPr>
          <p:nvPr/>
        </p:nvPicPr>
        <p:blipFill rotWithShape="1">
          <a:blip r:embed="rId4"/>
          <a:srcRect r="23891"/>
          <a:stretch/>
        </p:blipFill>
        <p:spPr>
          <a:xfrm>
            <a:off x="4363616" y="1278596"/>
            <a:ext cx="7087864" cy="2150404"/>
          </a:xfrm>
          <a:prstGeom prst="rect">
            <a:avLst/>
          </a:prstGeom>
        </p:spPr>
      </p:pic>
      <p:sp>
        <p:nvSpPr>
          <p:cNvPr id="17" name="Rectangle 16"/>
          <p:cNvSpPr/>
          <p:nvPr/>
        </p:nvSpPr>
        <p:spPr>
          <a:xfrm>
            <a:off x="8920064" y="1407336"/>
            <a:ext cx="1324947" cy="4681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10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D6119-07B7-7144-BE89-DCE101E2F522}"/>
              </a:ext>
            </a:extLst>
          </p:cNvPr>
          <p:cNvSpPr>
            <a:spLocks noGrp="1"/>
          </p:cNvSpPr>
          <p:nvPr>
            <p:ph type="title"/>
          </p:nvPr>
        </p:nvSpPr>
        <p:spPr/>
        <p:txBody>
          <a:bodyPr>
            <a:noAutofit/>
          </a:bodyPr>
          <a:lstStyle/>
          <a:p>
            <a:r>
              <a:rPr lang="en-US" sz="5400" dirty="0">
                <a:solidFill>
                  <a:srgbClr val="FF9933"/>
                </a:solidFill>
              </a:rPr>
              <a:t>Playing Movies</a:t>
            </a:r>
          </a:p>
        </p:txBody>
      </p:sp>
      <p:sp>
        <p:nvSpPr>
          <p:cNvPr id="9" name="TextBox 8"/>
          <p:cNvSpPr txBox="1"/>
          <p:nvPr/>
        </p:nvSpPr>
        <p:spPr>
          <a:xfrm>
            <a:off x="7603396" y="1144389"/>
            <a:ext cx="3674377" cy="5601533"/>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Use the </a:t>
            </a:r>
            <a:r>
              <a:rPr lang="en-US" sz="2000" b="1" dirty="0">
                <a:solidFill>
                  <a:srgbClr val="FF9933"/>
                </a:solidFill>
                <a:latin typeface="Calibri" panose="020F0502020204030204" pitchFamily="34" charset="0"/>
                <a:cs typeface="Calibri" panose="020F0502020204030204" pitchFamily="34" charset="0"/>
              </a:rPr>
              <a:t>seek bar </a:t>
            </a:r>
            <a:r>
              <a:rPr lang="en-US" sz="2000" dirty="0">
                <a:solidFill>
                  <a:schemeClr val="bg1"/>
                </a:solidFill>
                <a:latin typeface="Calibri" panose="020F0502020204030204" pitchFamily="34" charset="0"/>
                <a:cs typeface="Calibri" panose="020F0502020204030204" pitchFamily="34" charset="0"/>
              </a:rPr>
              <a:t>to jump to specific parts of a film.</a:t>
            </a:r>
          </a:p>
          <a:p>
            <a:pPr marL="285750" indent="-285750">
              <a:buFont typeface="Arial" panose="020B0604020202020204" pitchFamily="34" charset="0"/>
              <a:buChar char="•"/>
            </a:pPr>
            <a:endParaRPr lang="en-US" sz="2000" dirty="0">
              <a:solidFill>
                <a:schemeClr val="bg1"/>
              </a:solidFill>
              <a:latin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cs typeface="Calibri" panose="020F0502020204030204" pitchFamily="34" charset="0"/>
              </a:rPr>
              <a:t>The three dot </a:t>
            </a:r>
            <a:r>
              <a:rPr lang="en-US" sz="2000" b="1" dirty="0">
                <a:solidFill>
                  <a:srgbClr val="FF9933"/>
                </a:solidFill>
                <a:latin typeface="Calibri" panose="020F0502020204030204" pitchFamily="34" charset="0"/>
                <a:cs typeface="Calibri" panose="020F0502020204030204" pitchFamily="34" charset="0"/>
              </a:rPr>
              <a:t>menu icon </a:t>
            </a:r>
            <a:r>
              <a:rPr lang="en-US" sz="2000" dirty="0">
                <a:solidFill>
                  <a:schemeClr val="bg1"/>
                </a:solidFill>
                <a:latin typeface="Calibri" panose="020F0502020204030204" pitchFamily="34" charset="0"/>
                <a:cs typeface="Calibri" panose="020F0502020204030204" pitchFamily="34" charset="0"/>
              </a:rPr>
              <a:t>will give you any additional language options available for a movie as well as </a:t>
            </a:r>
            <a:r>
              <a:rPr lang="en-US" sz="2000" dirty="0">
                <a:solidFill>
                  <a:srgbClr val="FF9933"/>
                </a:solidFill>
                <a:latin typeface="Calibri" panose="020F0502020204030204" pitchFamily="34" charset="0"/>
                <a:cs typeface="Calibri" panose="020F0502020204030204" pitchFamily="34" charset="0"/>
              </a:rPr>
              <a:t>Closed Captioning </a:t>
            </a:r>
            <a:r>
              <a:rPr lang="en-US" sz="2000" dirty="0">
                <a:solidFill>
                  <a:schemeClr val="bg1"/>
                </a:solidFill>
                <a:latin typeface="Calibri" panose="020F0502020204030204" pitchFamily="34" charset="0"/>
                <a:cs typeface="Calibri" panose="020F0502020204030204" pitchFamily="34" charset="0"/>
              </a:rPr>
              <a:t>(English Subtitles). </a:t>
            </a:r>
          </a:p>
          <a:p>
            <a:endParaRPr lang="en-US" sz="2000" dirty="0">
              <a:solidFill>
                <a:schemeClr val="bg1"/>
              </a:solidFill>
              <a:latin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cs typeface="Calibri" panose="020F0502020204030204" pitchFamily="34" charset="0"/>
              </a:rPr>
              <a:t>Tip: Not seeing languages you need for a movie? Let us know as we might be able to secure them for you. </a:t>
            </a:r>
          </a:p>
          <a:p>
            <a:pPr marL="285750" indent="-285750">
              <a:buFont typeface="Arial" panose="020B0604020202020204" pitchFamily="34" charset="0"/>
              <a:buChar char="•"/>
            </a:pPr>
            <a:endParaRPr lang="en-US" sz="1400" dirty="0">
              <a:solidFill>
                <a:schemeClr val="bg1"/>
              </a:solidFill>
              <a:latin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cs typeface="Calibri" panose="020F0502020204030204" pitchFamily="34" charset="0"/>
              </a:rPr>
              <a:t>Click on the </a:t>
            </a:r>
            <a:r>
              <a:rPr lang="en-US" sz="2000" b="1" dirty="0">
                <a:solidFill>
                  <a:srgbClr val="FF9933"/>
                </a:solidFill>
                <a:latin typeface="Calibri" panose="020F0502020204030204" pitchFamily="34" charset="0"/>
                <a:cs typeface="Calibri" panose="020F0502020204030204" pitchFamily="34" charset="0"/>
              </a:rPr>
              <a:t>box next to volume </a:t>
            </a:r>
            <a:r>
              <a:rPr lang="en-US" sz="2000" dirty="0">
                <a:solidFill>
                  <a:schemeClr val="bg1"/>
                </a:solidFill>
                <a:latin typeface="Calibri" panose="020F0502020204030204" pitchFamily="34" charset="0"/>
                <a:cs typeface="Calibri" panose="020F0502020204030204" pitchFamily="34" charset="0"/>
              </a:rPr>
              <a:t>on the bottom right to switch to full screen.</a:t>
            </a:r>
          </a:p>
          <a:p>
            <a:pPr marL="285750" indent="-285750">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457200" y="1394920"/>
            <a:ext cx="6951756" cy="5100473"/>
          </a:xfrm>
          <a:prstGeom prst="rect">
            <a:avLst/>
          </a:prstGeom>
        </p:spPr>
      </p:pic>
      <p:sp>
        <p:nvSpPr>
          <p:cNvPr id="13" name="Rectangle 12"/>
          <p:cNvSpPr/>
          <p:nvPr/>
        </p:nvSpPr>
        <p:spPr>
          <a:xfrm>
            <a:off x="651640" y="3594538"/>
            <a:ext cx="1250731" cy="5150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07118" y="3594538"/>
            <a:ext cx="1476702" cy="5150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577322"/>
      </p:ext>
    </p:extLst>
  </p:cSld>
  <p:clrMapOvr>
    <a:masterClrMapping/>
  </p:clrMapOvr>
</p:sld>
</file>

<file path=ppt/theme/theme1.xml><?xml version="1.0" encoding="utf-8"?>
<a:theme xmlns:a="http://schemas.openxmlformats.org/drawingml/2006/main" name="Office Theme">
  <a:themeElements>
    <a:clrScheme name="Swank">
      <a:dk1>
        <a:srgbClr val="053545"/>
      </a:dk1>
      <a:lt1>
        <a:srgbClr val="FFFFFF"/>
      </a:lt1>
      <a:dk2>
        <a:srgbClr val="1A7392"/>
      </a:dk2>
      <a:lt2>
        <a:srgbClr val="00ABAE"/>
      </a:lt2>
      <a:accent1>
        <a:srgbClr val="B6C14C"/>
      </a:accent1>
      <a:accent2>
        <a:srgbClr val="1A7392"/>
      </a:accent2>
      <a:accent3>
        <a:srgbClr val="D3DA94"/>
      </a:accent3>
      <a:accent4>
        <a:srgbClr val="989596"/>
      </a:accent4>
      <a:accent5>
        <a:srgbClr val="00ABAE"/>
      </a:accent5>
      <a:accent6>
        <a:srgbClr val="1A7392"/>
      </a:accent6>
      <a:hlink>
        <a:srgbClr val="B6C14C"/>
      </a:hlink>
      <a:folHlink>
        <a:srgbClr val="00ABAE"/>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4DF7912D064C4C803973D162A3EE01" ma:contentTypeVersion="16" ma:contentTypeDescription="Create a new document." ma:contentTypeScope="" ma:versionID="16bc14b230bc5ddc0b3f011d20cfc978">
  <xsd:schema xmlns:xsd="http://www.w3.org/2001/XMLSchema" xmlns:xs="http://www.w3.org/2001/XMLSchema" xmlns:p="http://schemas.microsoft.com/office/2006/metadata/properties" xmlns:ns3="fa5939b3-272c-49aa-ba2d-808e27b0c2f9" xmlns:ns4="d6e990e7-0639-4786-931a-25e37be9eedc" targetNamespace="http://schemas.microsoft.com/office/2006/metadata/properties" ma:root="true" ma:fieldsID="c1081eeeb47415912c5391b4fde01fc5" ns3:_="" ns4:_="">
    <xsd:import namespace="fa5939b3-272c-49aa-ba2d-808e27b0c2f9"/>
    <xsd:import namespace="d6e990e7-0639-4786-931a-25e37be9eed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DateTaken" minOccurs="0"/>
                <xsd:element ref="ns4:MediaServiceAutoTags" minOccurs="0"/>
                <xsd:element ref="ns4:MediaLengthInSeconds" minOccurs="0"/>
                <xsd:element ref="ns4:MediaServiceObjectDetectorVersions" minOccurs="0"/>
                <xsd:element ref="ns4:MediaServiceSystemTags" minOccurs="0"/>
                <xsd:element ref="ns4:MediaServiceGenerationTime" minOccurs="0"/>
                <xsd:element ref="ns4:MediaServiceEventHashCode"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939b3-272c-49aa-ba2d-808e27b0c2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990e7-0639-4786-931a-25e37be9eed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6e990e7-0639-4786-931a-25e37be9eed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ADB9E-10E9-4524-86A3-D18981143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939b3-272c-49aa-ba2d-808e27b0c2f9"/>
    <ds:schemaRef ds:uri="d6e990e7-0639-4786-931a-25e37be9ee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6C9BAA-D81A-4445-9BAB-42B262F5614D}">
  <ds:schemaRefs>
    <ds:schemaRef ds:uri="http://schemas.microsoft.com/office/2006/metadata/properties"/>
    <ds:schemaRef ds:uri="http://www.w3.org/XML/1998/namespace"/>
    <ds:schemaRef ds:uri="http://purl.org/dc/dcmitype/"/>
    <ds:schemaRef ds:uri="d6e990e7-0639-4786-931a-25e37be9eedc"/>
    <ds:schemaRef ds:uri="http://schemas.openxmlformats.org/package/2006/metadata/core-properties"/>
    <ds:schemaRef ds:uri="http://schemas.microsoft.com/office/2006/documentManagement/types"/>
    <ds:schemaRef ds:uri="http://schemas.microsoft.com/office/infopath/2007/PartnerControls"/>
    <ds:schemaRef ds:uri="fa5939b3-272c-49aa-ba2d-808e27b0c2f9"/>
    <ds:schemaRef ds:uri="http://purl.org/dc/terms/"/>
    <ds:schemaRef ds:uri="http://purl.org/dc/elements/1.1/"/>
  </ds:schemaRefs>
</ds:datastoreItem>
</file>

<file path=customXml/itemProps3.xml><?xml version="1.0" encoding="utf-8"?>
<ds:datastoreItem xmlns:ds="http://schemas.openxmlformats.org/officeDocument/2006/customXml" ds:itemID="{BAE28557-C08A-4EAC-8F8F-D26880DCD3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8896</TotalTime>
  <Words>727</Words>
  <Application>Microsoft Office PowerPoint</Application>
  <PresentationFormat>Widescreen</PresentationFormat>
  <Paragraphs>86</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Avenir Book</vt:lpstr>
      <vt:lpstr>Palatino Linotype</vt:lpstr>
      <vt:lpstr>Calibri</vt:lpstr>
      <vt:lpstr>Arial</vt:lpstr>
      <vt:lpstr>Lato</vt:lpstr>
      <vt:lpstr>Office Theme</vt:lpstr>
      <vt:lpstr>Swank K-12 Streaming:   Teacher Guide</vt:lpstr>
      <vt:lpstr>Single Sign On</vt:lpstr>
      <vt:lpstr>Username/Password</vt:lpstr>
      <vt:lpstr>Creating Your Account:</vt:lpstr>
      <vt:lpstr>Browsing Movies</vt:lpstr>
      <vt:lpstr>Searching Movies</vt:lpstr>
      <vt:lpstr>Search Results</vt:lpstr>
      <vt:lpstr>Search Results</vt:lpstr>
      <vt:lpstr>Playing Movies</vt:lpstr>
      <vt:lpstr>Assigning Movies</vt:lpstr>
      <vt:lpstr>Assigning Movies</vt:lpstr>
      <vt:lpstr>Requesting Movies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Mind; Executive Level Function</dc:title>
  <dc:creator>Thomas Hutton</dc:creator>
  <cp:lastModifiedBy>Courtney Reichert</cp:lastModifiedBy>
  <cp:revision>233</cp:revision>
  <cp:lastPrinted>2019-10-25T17:14:49Z</cp:lastPrinted>
  <dcterms:created xsi:type="dcterms:W3CDTF">2018-03-27T21:05:16Z</dcterms:created>
  <dcterms:modified xsi:type="dcterms:W3CDTF">2024-07-22T11:59:02Z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0x010100B34DF7912D064C4C803973D162A3EE01</vt:lpwstr>
  </property>
</Properties>
</file>