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4"/>
  </p:sldMasterIdLst>
  <p:notesMasterIdLst>
    <p:notesMasterId r:id="rId20"/>
  </p:notesMasterIdLst>
  <p:handoutMasterIdLst>
    <p:handoutMasterId r:id="rId21"/>
  </p:handoutMasterIdLst>
  <p:sldIdLst>
    <p:sldId id="300" r:id="rId5"/>
    <p:sldId id="321" r:id="rId6"/>
    <p:sldId id="338" r:id="rId7"/>
    <p:sldId id="346" r:id="rId8"/>
    <p:sldId id="331" r:id="rId9"/>
    <p:sldId id="332" r:id="rId10"/>
    <p:sldId id="342" r:id="rId11"/>
    <p:sldId id="334" r:id="rId12"/>
    <p:sldId id="343" r:id="rId13"/>
    <p:sldId id="336" r:id="rId14"/>
    <p:sldId id="339" r:id="rId15"/>
    <p:sldId id="340" r:id="rId16"/>
    <p:sldId id="341" r:id="rId17"/>
    <p:sldId id="345" r:id="rId18"/>
    <p:sldId id="348" r:id="rId19"/>
  </p:sldIdLst>
  <p:sldSz cx="12192000" cy="6858000"/>
  <p:notesSz cx="9144000" cy="6858000"/>
  <p:embeddedFontLst>
    <p:embeddedFont>
      <p:font typeface="Avenir Book" panose="020B0604020202020204" charset="0"/>
      <p:regular r:id="rId22"/>
      <p:italic r:id="rId23"/>
    </p:embeddedFont>
    <p:embeddedFont>
      <p:font typeface="Lato" panose="020F0502020204030203" pitchFamily="34" charset="0"/>
      <p:regular r:id="rId24"/>
      <p:bold r:id="rId25"/>
      <p:italic r:id="rId26"/>
      <p:boldItalic r:id="rId27"/>
    </p:embeddedFont>
    <p:embeddedFont>
      <p:font typeface="Palatino Linotype" panose="02040502050505030304" pitchFamily="18"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5F9362-C1A0-8C08-5CEF-41323E6A2886}" name="Michalie Masterson" initials="MM" userId="S::mbrown@Swankmp.com::c3fecd8f-4129-4340-b718-6c5e928431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396295"/>
    <a:srgbClr val="FF6600"/>
    <a:srgbClr val="071625"/>
    <a:srgbClr val="7D6FB1"/>
    <a:srgbClr val="BBA4CE"/>
    <a:srgbClr val="23B3B6"/>
    <a:srgbClr val="CC5238"/>
    <a:srgbClr val="5679A3"/>
    <a:srgbClr val="937F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76" autoAdjust="0"/>
    <p:restoredTop sz="94180"/>
  </p:normalViewPr>
  <p:slideViewPr>
    <p:cSldViewPr snapToGrid="0" snapToObjects="1">
      <p:cViewPr varScale="1">
        <p:scale>
          <a:sx n="104" d="100"/>
          <a:sy n="104" d="100"/>
        </p:scale>
        <p:origin x="1260" y="114"/>
      </p:cViewPr>
      <p:guideLst/>
    </p:cSldViewPr>
  </p:slideViewPr>
  <p:notesTextViewPr>
    <p:cViewPr>
      <p:scale>
        <a:sx n="3" d="2"/>
        <a:sy n="3" d="2"/>
      </p:scale>
      <p:origin x="0" y="0"/>
    </p:cViewPr>
  </p:notesTextViewPr>
  <p:notesViewPr>
    <p:cSldViewPr snapToGrid="0" snapToObjects="1">
      <p:cViewPr varScale="1">
        <p:scale>
          <a:sx n="254" d="100"/>
          <a:sy n="254" d="100"/>
        </p:scale>
        <p:origin x="3544"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21" Type="http://schemas.openxmlformats.org/officeDocument/2006/relationships/handoutMaster" Target="handoutMasters/handoutMaster1.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y Kinnison" userId="93bc01f3-08ec-415c-a7b8-7cd622dac578" providerId="ADAL" clId="{6EB8A436-31EB-423B-81A4-4BAB072ACE00}"/>
    <pc:docChg chg="custSel modSld">
      <pc:chgData name="Lily Kinnison" userId="93bc01f3-08ec-415c-a7b8-7cd622dac578" providerId="ADAL" clId="{6EB8A436-31EB-423B-81A4-4BAB072ACE00}" dt="2026-07-29T21:42:03.947" v="33" actId="20577"/>
      <pc:docMkLst>
        <pc:docMk/>
      </pc:docMkLst>
      <pc:sldChg chg="modSp mod">
        <pc:chgData name="Lily Kinnison" userId="93bc01f3-08ec-415c-a7b8-7cd622dac578" providerId="ADAL" clId="{6EB8A436-31EB-423B-81A4-4BAB072ACE00}" dt="2026-07-29T21:40:38.435" v="8" actId="20577"/>
        <pc:sldMkLst>
          <pc:docMk/>
          <pc:sldMk cId="2144887769" sldId="336"/>
        </pc:sldMkLst>
        <pc:spChg chg="mod">
          <ac:chgData name="Lily Kinnison" userId="93bc01f3-08ec-415c-a7b8-7cd622dac578" providerId="ADAL" clId="{6EB8A436-31EB-423B-81A4-4BAB072ACE00}" dt="2026-07-29T21:40:38.435" v="8" actId="20577"/>
          <ac:spMkLst>
            <pc:docMk/>
            <pc:sldMk cId="2144887769" sldId="336"/>
            <ac:spMk id="10" creationId="{00000000-0000-0000-0000-000000000000}"/>
          </ac:spMkLst>
        </pc:spChg>
      </pc:sldChg>
      <pc:sldChg chg="modSp mod">
        <pc:chgData name="Lily Kinnison" userId="93bc01f3-08ec-415c-a7b8-7cd622dac578" providerId="ADAL" clId="{6EB8A436-31EB-423B-81A4-4BAB072ACE00}" dt="2026-07-29T21:41:48.647" v="18" actId="313"/>
        <pc:sldMkLst>
          <pc:docMk/>
          <pc:sldMk cId="2984154940" sldId="341"/>
        </pc:sldMkLst>
        <pc:spChg chg="mod">
          <ac:chgData name="Lily Kinnison" userId="93bc01f3-08ec-415c-a7b8-7cd622dac578" providerId="ADAL" clId="{6EB8A436-31EB-423B-81A4-4BAB072ACE00}" dt="2026-07-29T21:41:48.647" v="18" actId="313"/>
          <ac:spMkLst>
            <pc:docMk/>
            <pc:sldMk cId="2984154940" sldId="341"/>
            <ac:spMk id="12" creationId="{BEA810EE-E0C6-4364-9277-4546187020A8}"/>
          </ac:spMkLst>
        </pc:spChg>
      </pc:sldChg>
      <pc:sldChg chg="modSp mod">
        <pc:chgData name="Lily Kinnison" userId="93bc01f3-08ec-415c-a7b8-7cd622dac578" providerId="ADAL" clId="{6EB8A436-31EB-423B-81A4-4BAB072ACE00}" dt="2026-07-29T21:40:01.580" v="3" actId="20577"/>
        <pc:sldMkLst>
          <pc:docMk/>
          <pc:sldMk cId="2706821113" sldId="346"/>
        </pc:sldMkLst>
        <pc:spChg chg="mod">
          <ac:chgData name="Lily Kinnison" userId="93bc01f3-08ec-415c-a7b8-7cd622dac578" providerId="ADAL" clId="{6EB8A436-31EB-423B-81A4-4BAB072ACE00}" dt="2026-07-29T21:40:00.029" v="1" actId="20577"/>
          <ac:spMkLst>
            <pc:docMk/>
            <pc:sldMk cId="2706821113" sldId="346"/>
            <ac:spMk id="5" creationId="{C01655F0-0061-309C-74F3-34C64EBF31CA}"/>
          </ac:spMkLst>
        </pc:spChg>
        <pc:spChg chg="mod">
          <ac:chgData name="Lily Kinnison" userId="93bc01f3-08ec-415c-a7b8-7cd622dac578" providerId="ADAL" clId="{6EB8A436-31EB-423B-81A4-4BAB072ACE00}" dt="2026-07-29T21:40:01.580" v="3" actId="20577"/>
          <ac:spMkLst>
            <pc:docMk/>
            <pc:sldMk cId="2706821113" sldId="346"/>
            <ac:spMk id="8" creationId="{0C2E5241-8D6A-FA14-411D-8E5E4CC49B3F}"/>
          </ac:spMkLst>
        </pc:spChg>
      </pc:sldChg>
      <pc:sldChg chg="modSp mod">
        <pc:chgData name="Lily Kinnison" userId="93bc01f3-08ec-415c-a7b8-7cd622dac578" providerId="ADAL" clId="{6EB8A436-31EB-423B-81A4-4BAB072ACE00}" dt="2026-07-29T21:42:03.947" v="33" actId="20577"/>
        <pc:sldMkLst>
          <pc:docMk/>
          <pc:sldMk cId="2747800635" sldId="348"/>
        </pc:sldMkLst>
        <pc:spChg chg="mod">
          <ac:chgData name="Lily Kinnison" userId="93bc01f3-08ec-415c-a7b8-7cd622dac578" providerId="ADAL" clId="{6EB8A436-31EB-423B-81A4-4BAB072ACE00}" dt="2026-07-29T21:42:03.947" v="33" actId="20577"/>
          <ac:spMkLst>
            <pc:docMk/>
            <pc:sldMk cId="2747800635" sldId="348"/>
            <ac:spMk id="3" creationId="{7FF4BE4C-1343-69C7-1915-887E87F511E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279F1D-6356-6669-933B-842ADE581B19}"/>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422ED4D-2BBD-2E1E-2A62-84D026B64717}"/>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CCC6B581-0CAA-F24B-BDE5-2551BB762F31}" type="datetimeFigureOut">
              <a:rPr lang="en-US" smtClean="0"/>
              <a:t>7/29/2026</a:t>
            </a:fld>
            <a:endParaRPr lang="en-US"/>
          </a:p>
        </p:txBody>
      </p:sp>
      <p:sp>
        <p:nvSpPr>
          <p:cNvPr id="4" name="Footer Placeholder 3">
            <a:extLst>
              <a:ext uri="{FF2B5EF4-FFF2-40B4-BE49-F238E27FC236}">
                <a16:creationId xmlns:a16="http://schemas.microsoft.com/office/drawing/2014/main" id="{DA263604-2D69-93A6-4A95-C677E6A10342}"/>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CC6D49B-8BBF-9FA4-D6F1-8A6F1E5FE466}"/>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D5A274E3-AA2D-4F45-B141-471CA1357AC1}" type="slidenum">
              <a:rPr lang="en-US" smtClean="0"/>
              <a:t>‹#›</a:t>
            </a:fld>
            <a:endParaRPr lang="en-US"/>
          </a:p>
        </p:txBody>
      </p:sp>
    </p:spTree>
    <p:extLst>
      <p:ext uri="{BB962C8B-B14F-4D97-AF65-F5344CB8AC3E}">
        <p14:creationId xmlns:p14="http://schemas.microsoft.com/office/powerpoint/2010/main" val="1205117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F99907B-4DBE-2749-9CD1-B550816B3E09}" type="datetimeFigureOut">
              <a:rPr lang="en-US" smtClean="0"/>
              <a:t>7/29/2026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074F1031-B042-364D-8AD1-0887E9F2CD2F}" type="slidenum">
              <a:rPr lang="en-US" smtClean="0"/>
              <a:t>‹#›</a:t>
            </a:fld>
            <a:endParaRPr lang="en-US"/>
          </a:p>
        </p:txBody>
      </p:sp>
    </p:spTree>
    <p:extLst>
      <p:ext uri="{BB962C8B-B14F-4D97-AF65-F5344CB8AC3E}">
        <p14:creationId xmlns:p14="http://schemas.microsoft.com/office/powerpoint/2010/main" val="2097405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2</a:t>
            </a:fld>
            <a:endParaRPr lang="en-US"/>
          </a:p>
        </p:txBody>
      </p:sp>
    </p:spTree>
    <p:extLst>
      <p:ext uri="{BB962C8B-B14F-4D97-AF65-F5344CB8AC3E}">
        <p14:creationId xmlns:p14="http://schemas.microsoft.com/office/powerpoint/2010/main" val="347816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3</a:t>
            </a:fld>
            <a:endParaRPr lang="en-US"/>
          </a:p>
        </p:txBody>
      </p:sp>
    </p:spTree>
    <p:extLst>
      <p:ext uri="{BB962C8B-B14F-4D97-AF65-F5344CB8AC3E}">
        <p14:creationId xmlns:p14="http://schemas.microsoft.com/office/powerpoint/2010/main" val="395700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60D9-319D-3ECA-322B-6F54D116C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E47F6-4622-0417-B21B-970F704E2E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BD774-7803-E840-7934-90A505C1D4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01D613-1DB5-5014-05A1-AB3472C169B5}"/>
              </a:ext>
            </a:extLst>
          </p:cNvPr>
          <p:cNvSpPr>
            <a:spLocks noGrp="1"/>
          </p:cNvSpPr>
          <p:nvPr>
            <p:ph type="sldNum" sz="quarter" idx="10"/>
          </p:nvPr>
        </p:nvSpPr>
        <p:spPr/>
        <p:txBody>
          <a:bodyPr/>
          <a:lstStyle/>
          <a:p>
            <a:fld id="{074F1031-B042-364D-8AD1-0887E9F2CD2F}" type="slidenum">
              <a:rPr lang="en-US" smtClean="0"/>
              <a:t>4</a:t>
            </a:fld>
            <a:endParaRPr lang="en-US"/>
          </a:p>
        </p:txBody>
      </p:sp>
    </p:spTree>
    <p:extLst>
      <p:ext uri="{BB962C8B-B14F-4D97-AF65-F5344CB8AC3E}">
        <p14:creationId xmlns:p14="http://schemas.microsoft.com/office/powerpoint/2010/main" val="358445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5</a:t>
            </a:fld>
            <a:endParaRPr lang="en-US"/>
          </a:p>
        </p:txBody>
      </p:sp>
    </p:spTree>
    <p:extLst>
      <p:ext uri="{BB962C8B-B14F-4D97-AF65-F5344CB8AC3E}">
        <p14:creationId xmlns:p14="http://schemas.microsoft.com/office/powerpoint/2010/main" val="1358651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6</a:t>
            </a:fld>
            <a:endParaRPr lang="en-US"/>
          </a:p>
        </p:txBody>
      </p:sp>
    </p:spTree>
    <p:extLst>
      <p:ext uri="{BB962C8B-B14F-4D97-AF65-F5344CB8AC3E}">
        <p14:creationId xmlns:p14="http://schemas.microsoft.com/office/powerpoint/2010/main" val="33284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7</a:t>
            </a:fld>
            <a:endParaRPr lang="en-US"/>
          </a:p>
        </p:txBody>
      </p:sp>
    </p:spTree>
    <p:extLst>
      <p:ext uri="{BB962C8B-B14F-4D97-AF65-F5344CB8AC3E}">
        <p14:creationId xmlns:p14="http://schemas.microsoft.com/office/powerpoint/2010/main" val="1908230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8</a:t>
            </a:fld>
            <a:endParaRPr lang="en-US"/>
          </a:p>
        </p:txBody>
      </p:sp>
    </p:spTree>
    <p:extLst>
      <p:ext uri="{BB962C8B-B14F-4D97-AF65-F5344CB8AC3E}">
        <p14:creationId xmlns:p14="http://schemas.microsoft.com/office/powerpoint/2010/main" val="3439331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9</a:t>
            </a:fld>
            <a:endParaRPr lang="en-US"/>
          </a:p>
        </p:txBody>
      </p:sp>
    </p:spTree>
    <p:extLst>
      <p:ext uri="{BB962C8B-B14F-4D97-AF65-F5344CB8AC3E}">
        <p14:creationId xmlns:p14="http://schemas.microsoft.com/office/powerpoint/2010/main" val="619502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10</a:t>
            </a:fld>
            <a:endParaRPr lang="en-US"/>
          </a:p>
        </p:txBody>
      </p:sp>
    </p:spTree>
    <p:extLst>
      <p:ext uri="{BB962C8B-B14F-4D97-AF65-F5344CB8AC3E}">
        <p14:creationId xmlns:p14="http://schemas.microsoft.com/office/powerpoint/2010/main" val="258587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11</a:t>
            </a:fld>
            <a:endParaRPr lang="en-US"/>
          </a:p>
        </p:txBody>
      </p:sp>
    </p:spTree>
    <p:extLst>
      <p:ext uri="{BB962C8B-B14F-4D97-AF65-F5344CB8AC3E}">
        <p14:creationId xmlns:p14="http://schemas.microsoft.com/office/powerpoint/2010/main" val="833961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12</a:t>
            </a:fld>
            <a:endParaRPr lang="en-US"/>
          </a:p>
        </p:txBody>
      </p:sp>
    </p:spTree>
    <p:extLst>
      <p:ext uri="{BB962C8B-B14F-4D97-AF65-F5344CB8AC3E}">
        <p14:creationId xmlns:p14="http://schemas.microsoft.com/office/powerpoint/2010/main" val="3367726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4F1031-B042-364D-8AD1-0887E9F2CD2F}" type="slidenum">
              <a:rPr lang="en-US" smtClean="0"/>
              <a:t>13</a:t>
            </a:fld>
            <a:endParaRPr lang="en-US"/>
          </a:p>
        </p:txBody>
      </p:sp>
    </p:spTree>
    <p:extLst>
      <p:ext uri="{BB962C8B-B14F-4D97-AF65-F5344CB8AC3E}">
        <p14:creationId xmlns:p14="http://schemas.microsoft.com/office/powerpoint/2010/main" val="757800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CE35D-B1C4-4052-9DE8-7EE2EDAB3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9296F-1832-BEFC-3A80-77CEEDDB80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30A6A-8220-6DA0-DD24-C41521CADA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3F3A7F-DDC2-A7D5-E283-5E04411AA141}"/>
              </a:ext>
            </a:extLst>
          </p:cNvPr>
          <p:cNvSpPr>
            <a:spLocks noGrp="1"/>
          </p:cNvSpPr>
          <p:nvPr>
            <p:ph type="sldNum" sz="quarter" idx="10"/>
          </p:nvPr>
        </p:nvSpPr>
        <p:spPr/>
        <p:txBody>
          <a:bodyPr/>
          <a:lstStyle/>
          <a:p>
            <a:fld id="{074F1031-B042-364D-8AD1-0887E9F2CD2F}" type="slidenum">
              <a:rPr lang="en-US" smtClean="0"/>
              <a:t>14</a:t>
            </a:fld>
            <a:endParaRPr lang="en-US"/>
          </a:p>
        </p:txBody>
      </p:sp>
    </p:spTree>
    <p:extLst>
      <p:ext uri="{BB962C8B-B14F-4D97-AF65-F5344CB8AC3E}">
        <p14:creationId xmlns:p14="http://schemas.microsoft.com/office/powerpoint/2010/main" val="2894553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2E4DA-6F24-2542-0AB7-EFF59B58F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B4608-38AA-D68B-5E8B-0496D217B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9F1B0-ED56-8A4F-8CBE-5AFF18AAEE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12A91B-5213-281C-CF62-5BF8ABA2E2A1}"/>
              </a:ext>
            </a:extLst>
          </p:cNvPr>
          <p:cNvSpPr>
            <a:spLocks noGrp="1"/>
          </p:cNvSpPr>
          <p:nvPr>
            <p:ph type="sldNum" sz="quarter" idx="10"/>
          </p:nvPr>
        </p:nvSpPr>
        <p:spPr/>
        <p:txBody>
          <a:bodyPr/>
          <a:lstStyle/>
          <a:p>
            <a:fld id="{074F1031-B042-364D-8AD1-0887E9F2CD2F}" type="slidenum">
              <a:rPr lang="en-US" smtClean="0"/>
              <a:t>15</a:t>
            </a:fld>
            <a:endParaRPr lang="en-US"/>
          </a:p>
        </p:txBody>
      </p:sp>
    </p:spTree>
    <p:extLst>
      <p:ext uri="{BB962C8B-B14F-4D97-AF65-F5344CB8AC3E}">
        <p14:creationId xmlns:p14="http://schemas.microsoft.com/office/powerpoint/2010/main" val="2866496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A0F18-0F32-8C4B-B0E3-C7BB5DFF6178}"/>
              </a:ext>
            </a:extLst>
          </p:cNvPr>
          <p:cNvSpPr>
            <a:spLocks noGrp="1"/>
          </p:cNvSpPr>
          <p:nvPr>
            <p:ph type="ctrTitle"/>
          </p:nvPr>
        </p:nvSpPr>
        <p:spPr>
          <a:xfrm>
            <a:off x="1524000" y="1122363"/>
            <a:ext cx="9144000" cy="2387600"/>
          </a:xfrm>
        </p:spPr>
        <p:txBody>
          <a:bodyPr anchor="b"/>
          <a:lstStyle>
            <a:lvl1pPr algn="ctr">
              <a:defRPr sz="6000">
                <a:latin typeface="Lato" panose="020F0502020204030203" pitchFamily="34" charset="77"/>
              </a:defRPr>
            </a:lvl1pPr>
          </a:lstStyle>
          <a:p>
            <a:r>
              <a:rPr lang="en-US" dirty="0"/>
              <a:t>Click to edit Master title style</a:t>
            </a:r>
          </a:p>
        </p:txBody>
      </p:sp>
      <p:sp>
        <p:nvSpPr>
          <p:cNvPr id="3" name="Subtitle 2">
            <a:extLst>
              <a:ext uri="{FF2B5EF4-FFF2-40B4-BE49-F238E27FC236}">
                <a16:creationId xmlns:a16="http://schemas.microsoft.com/office/drawing/2014/main" id="{9256272D-8BB2-9349-9FC5-2A63E3D5DB75}"/>
              </a:ext>
            </a:extLst>
          </p:cNvPr>
          <p:cNvSpPr>
            <a:spLocks noGrp="1"/>
          </p:cNvSpPr>
          <p:nvPr>
            <p:ph type="subTitle" idx="1"/>
          </p:nvPr>
        </p:nvSpPr>
        <p:spPr>
          <a:xfrm>
            <a:off x="1524000" y="3602038"/>
            <a:ext cx="9144000" cy="1655762"/>
          </a:xfrm>
        </p:spPr>
        <p:txBody>
          <a:bodyPr/>
          <a:lstStyle>
            <a:lvl1pPr marL="0" indent="0" algn="ctr">
              <a:buNone/>
              <a:defRPr sz="2400">
                <a:latin typeface="Lato" panose="020F05020202040302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Slide Number Placeholder 12">
            <a:extLst>
              <a:ext uri="{FF2B5EF4-FFF2-40B4-BE49-F238E27FC236}">
                <a16:creationId xmlns:a16="http://schemas.microsoft.com/office/drawing/2014/main" id="{1819C83C-B5B5-7A43-8B54-75EF5DAC60F6}"/>
              </a:ext>
            </a:extLst>
          </p:cNvPr>
          <p:cNvSpPr>
            <a:spLocks noGrp="1"/>
          </p:cNvSpPr>
          <p:nvPr>
            <p:ph type="sldNum" sz="quarter" idx="4"/>
          </p:nvPr>
        </p:nvSpPr>
        <p:spPr>
          <a:xfrm>
            <a:off x="457201" y="6262941"/>
            <a:ext cx="314448" cy="153663"/>
          </a:xfrm>
          <a:prstGeom prst="rect">
            <a:avLst/>
          </a:prstGeom>
        </p:spPr>
        <p:txBody>
          <a:bodyPr vert="horz" lIns="91440" tIns="45720" rIns="91440" bIns="45720" rtlCol="0" anchor="ctr"/>
          <a:lstStyle>
            <a:lvl1pPr algn="l">
              <a:defRPr lang="en-US" sz="900" b="1" smtClean="0">
                <a:solidFill>
                  <a:schemeClr val="bg1"/>
                </a:solidFill>
                <a:latin typeface="Avenir Book" panose="02000503020000020003" pitchFamily="2" charset="0"/>
              </a:defRPr>
            </a:lvl1pPr>
          </a:lstStyle>
          <a:p>
            <a:fld id="{1FDEBF03-1DFF-F140-AFE9-CF9E379356B1}" type="slidenum">
              <a:rPr lang="en-US" smtClean="0"/>
              <a:pPr/>
              <a:t>‹#›</a:t>
            </a:fld>
            <a:endParaRPr lang="en-US" dirty="0"/>
          </a:p>
        </p:txBody>
      </p:sp>
      <p:cxnSp>
        <p:nvCxnSpPr>
          <p:cNvPr id="15" name="Straight Connector 14">
            <a:extLst>
              <a:ext uri="{FF2B5EF4-FFF2-40B4-BE49-F238E27FC236}">
                <a16:creationId xmlns:a16="http://schemas.microsoft.com/office/drawing/2014/main" id="{4178B7FA-81F9-8049-8E9B-DA7EF859EADA}"/>
              </a:ext>
            </a:extLst>
          </p:cNvPr>
          <p:cNvCxnSpPr/>
          <p:nvPr userDrawn="1"/>
        </p:nvCxnSpPr>
        <p:spPr>
          <a:xfrm flipV="1">
            <a:off x="771658" y="6255448"/>
            <a:ext cx="0" cy="149902"/>
          </a:xfrm>
          <a:prstGeom prst="line">
            <a:avLst/>
          </a:prstGeom>
        </p:spPr>
        <p:style>
          <a:lnRef idx="1">
            <a:schemeClr val="accent1"/>
          </a:lnRef>
          <a:fillRef idx="0">
            <a:schemeClr val="accent1"/>
          </a:fillRef>
          <a:effectRef idx="0">
            <a:schemeClr val="accent1"/>
          </a:effectRef>
          <a:fontRef idx="minor">
            <a:schemeClr val="tx1"/>
          </a:fontRef>
        </p:style>
      </p:cxnSp>
      <p:sp>
        <p:nvSpPr>
          <p:cNvPr id="16" name="Footer Placeholder 17">
            <a:extLst>
              <a:ext uri="{FF2B5EF4-FFF2-40B4-BE49-F238E27FC236}">
                <a16:creationId xmlns:a16="http://schemas.microsoft.com/office/drawing/2014/main" id="{31BE9F7E-8929-4F42-9085-07D5D226CD47}"/>
              </a:ext>
            </a:extLst>
          </p:cNvPr>
          <p:cNvSpPr>
            <a:spLocks noGrp="1"/>
          </p:cNvSpPr>
          <p:nvPr>
            <p:ph type="ftr" sz="quarter" idx="3"/>
          </p:nvPr>
        </p:nvSpPr>
        <p:spPr>
          <a:xfrm>
            <a:off x="877774" y="6266704"/>
            <a:ext cx="5103918" cy="149901"/>
          </a:xfrm>
          <a:prstGeom prst="rect">
            <a:avLst/>
          </a:prstGeom>
        </p:spPr>
        <p:txBody>
          <a:bodyPr vert="horz" lIns="91440" tIns="45720" rIns="91440" bIns="45720" rtlCol="0" anchor="ctr"/>
          <a:lstStyle>
            <a:lvl1pPr algn="l">
              <a:defRPr lang="en-US" sz="900" b="0" kern="1200" smtClean="0">
                <a:solidFill>
                  <a:schemeClr val="bg1"/>
                </a:solidFill>
                <a:latin typeface="Avenir Book" panose="02000503020000020003" pitchFamily="2" charset="0"/>
                <a:ea typeface="+mn-ea"/>
                <a:cs typeface="+mn-cs"/>
              </a:defRPr>
            </a:lvl1pPr>
          </a:lstStyle>
          <a:p>
            <a:endParaRPr lang="en-US" dirty="0"/>
          </a:p>
        </p:txBody>
      </p:sp>
      <p:pic>
        <p:nvPicPr>
          <p:cNvPr id="17" name="Picture 16">
            <a:extLst>
              <a:ext uri="{FF2B5EF4-FFF2-40B4-BE49-F238E27FC236}">
                <a16:creationId xmlns:a16="http://schemas.microsoft.com/office/drawing/2014/main" id="{A5914B16-EC71-1F4B-9D18-ACC0B81161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58597" y="6135422"/>
            <a:ext cx="1952426" cy="265378"/>
          </a:xfrm>
          <a:prstGeom prst="rect">
            <a:avLst/>
          </a:prstGeom>
        </p:spPr>
      </p:pic>
    </p:spTree>
    <p:extLst>
      <p:ext uri="{BB962C8B-B14F-4D97-AF65-F5344CB8AC3E}">
        <p14:creationId xmlns:p14="http://schemas.microsoft.com/office/powerpoint/2010/main" val="3775062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FA66-3B77-A040-8900-34CAE9F8C9DB}"/>
              </a:ext>
            </a:extLst>
          </p:cNvPr>
          <p:cNvSpPr>
            <a:spLocks noGrp="1"/>
          </p:cNvSpPr>
          <p:nvPr>
            <p:ph type="title"/>
          </p:nvPr>
        </p:nvSpPr>
        <p:spPr/>
        <p:txBody>
          <a:bodyPr/>
          <a:lstStyle>
            <a:lvl1pPr>
              <a:defRPr>
                <a:latin typeface="Lato" panose="020F0502020204030203" pitchFamily="34"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1068095A-7835-954F-B43D-7068518B1364}"/>
              </a:ext>
            </a:extLst>
          </p:cNvPr>
          <p:cNvSpPr>
            <a:spLocks noGrp="1"/>
          </p:cNvSpPr>
          <p:nvPr>
            <p:ph idx="1"/>
          </p:nvPr>
        </p:nvSpPr>
        <p:spPr/>
        <p:txBody>
          <a:bodyPr/>
          <a:lstStyle>
            <a:lvl1pPr>
              <a:defRPr>
                <a:latin typeface="Lato" panose="020F0502020204030203" pitchFamily="34" charset="77"/>
              </a:defRPr>
            </a:lvl1pPr>
            <a:lvl2pPr>
              <a:defRPr>
                <a:latin typeface="Lato" panose="020F0502020204030203" pitchFamily="34" charset="77"/>
              </a:defRPr>
            </a:lvl2pPr>
            <a:lvl3pPr>
              <a:defRPr>
                <a:latin typeface="Lato" panose="020F0502020204030203" pitchFamily="34" charset="77"/>
              </a:defRPr>
            </a:lvl3pPr>
            <a:lvl4pPr>
              <a:defRPr>
                <a:latin typeface="Lato" panose="020F0502020204030203" pitchFamily="34" charset="77"/>
              </a:defRPr>
            </a:lvl4pPr>
            <a:lvl5pPr>
              <a:defRPr>
                <a:latin typeface="Lato" panose="020F0502020204030203"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12">
            <a:extLst>
              <a:ext uri="{FF2B5EF4-FFF2-40B4-BE49-F238E27FC236}">
                <a16:creationId xmlns:a16="http://schemas.microsoft.com/office/drawing/2014/main" id="{68A5214D-3A21-C441-8394-619FD1858122}"/>
              </a:ext>
            </a:extLst>
          </p:cNvPr>
          <p:cNvSpPr>
            <a:spLocks noGrp="1"/>
          </p:cNvSpPr>
          <p:nvPr>
            <p:ph type="sldNum" sz="quarter" idx="4"/>
          </p:nvPr>
        </p:nvSpPr>
        <p:spPr>
          <a:xfrm>
            <a:off x="457201" y="6262941"/>
            <a:ext cx="314448" cy="153663"/>
          </a:xfrm>
          <a:prstGeom prst="rect">
            <a:avLst/>
          </a:prstGeom>
        </p:spPr>
        <p:txBody>
          <a:bodyPr vert="horz" lIns="91440" tIns="45720" rIns="91440" bIns="45720" rtlCol="0" anchor="ctr"/>
          <a:lstStyle>
            <a:lvl1pPr algn="l">
              <a:defRPr lang="en-US" sz="900" b="1" smtClean="0">
                <a:solidFill>
                  <a:schemeClr val="bg1"/>
                </a:solidFill>
                <a:latin typeface="Avenir Book" panose="02000503020000020003" pitchFamily="2" charset="0"/>
              </a:defRPr>
            </a:lvl1pPr>
          </a:lstStyle>
          <a:p>
            <a:fld id="{1FDEBF03-1DFF-F140-AFE9-CF9E379356B1}" type="slidenum">
              <a:rPr lang="en-US" smtClean="0"/>
              <a:pPr/>
              <a:t>‹#›</a:t>
            </a:fld>
            <a:endParaRPr lang="en-US" dirty="0"/>
          </a:p>
        </p:txBody>
      </p:sp>
      <p:cxnSp>
        <p:nvCxnSpPr>
          <p:cNvPr id="15" name="Straight Connector 14">
            <a:extLst>
              <a:ext uri="{FF2B5EF4-FFF2-40B4-BE49-F238E27FC236}">
                <a16:creationId xmlns:a16="http://schemas.microsoft.com/office/drawing/2014/main" id="{3BB6FCB6-EB36-374A-AFD8-3C73590FEA34}"/>
              </a:ext>
            </a:extLst>
          </p:cNvPr>
          <p:cNvCxnSpPr/>
          <p:nvPr userDrawn="1"/>
        </p:nvCxnSpPr>
        <p:spPr>
          <a:xfrm flipV="1">
            <a:off x="771658" y="6255448"/>
            <a:ext cx="0" cy="149902"/>
          </a:xfrm>
          <a:prstGeom prst="line">
            <a:avLst/>
          </a:prstGeom>
        </p:spPr>
        <p:style>
          <a:lnRef idx="1">
            <a:schemeClr val="accent1"/>
          </a:lnRef>
          <a:fillRef idx="0">
            <a:schemeClr val="accent1"/>
          </a:fillRef>
          <a:effectRef idx="0">
            <a:schemeClr val="accent1"/>
          </a:effectRef>
          <a:fontRef idx="minor">
            <a:schemeClr val="tx1"/>
          </a:fontRef>
        </p:style>
      </p:cxnSp>
      <p:sp>
        <p:nvSpPr>
          <p:cNvPr id="16" name="Footer Placeholder 17">
            <a:extLst>
              <a:ext uri="{FF2B5EF4-FFF2-40B4-BE49-F238E27FC236}">
                <a16:creationId xmlns:a16="http://schemas.microsoft.com/office/drawing/2014/main" id="{E3AC5FFE-86E0-E74A-9608-BFCB3E58BCEA}"/>
              </a:ext>
            </a:extLst>
          </p:cNvPr>
          <p:cNvSpPr>
            <a:spLocks noGrp="1"/>
          </p:cNvSpPr>
          <p:nvPr>
            <p:ph type="ftr" sz="quarter" idx="3"/>
          </p:nvPr>
        </p:nvSpPr>
        <p:spPr>
          <a:xfrm>
            <a:off x="877774" y="6266704"/>
            <a:ext cx="5103918" cy="149901"/>
          </a:xfrm>
          <a:prstGeom prst="rect">
            <a:avLst/>
          </a:prstGeom>
        </p:spPr>
        <p:txBody>
          <a:bodyPr vert="horz" lIns="91440" tIns="45720" rIns="91440" bIns="45720" rtlCol="0" anchor="ctr"/>
          <a:lstStyle>
            <a:lvl1pPr algn="l">
              <a:defRPr lang="en-US" sz="900" b="0" kern="1200" smtClean="0">
                <a:solidFill>
                  <a:schemeClr val="bg1"/>
                </a:solidFill>
                <a:latin typeface="Avenir Book" panose="02000503020000020003" pitchFamily="2" charset="0"/>
                <a:ea typeface="+mn-ea"/>
                <a:cs typeface="+mn-cs"/>
              </a:defRPr>
            </a:lvl1pPr>
          </a:lstStyle>
          <a:p>
            <a:endParaRPr lang="en-US" dirty="0"/>
          </a:p>
        </p:txBody>
      </p:sp>
      <p:pic>
        <p:nvPicPr>
          <p:cNvPr id="18" name="Picture 17">
            <a:extLst>
              <a:ext uri="{FF2B5EF4-FFF2-40B4-BE49-F238E27FC236}">
                <a16:creationId xmlns:a16="http://schemas.microsoft.com/office/drawing/2014/main" id="{F505F7CD-E2E5-7240-BFA0-2207CC4A69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58597" y="6135422"/>
            <a:ext cx="1952426" cy="265378"/>
          </a:xfrm>
          <a:prstGeom prst="rect">
            <a:avLst/>
          </a:prstGeom>
        </p:spPr>
      </p:pic>
    </p:spTree>
    <p:extLst>
      <p:ext uri="{BB962C8B-B14F-4D97-AF65-F5344CB8AC3E}">
        <p14:creationId xmlns:p14="http://schemas.microsoft.com/office/powerpoint/2010/main" val="15754485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C6F42-5880-5E4B-8572-A824801BD66E}"/>
              </a:ext>
            </a:extLst>
          </p:cNvPr>
          <p:cNvSpPr/>
          <p:nvPr userDrawn="1"/>
        </p:nvSpPr>
        <p:spPr>
          <a:xfrm>
            <a:off x="0" y="0"/>
            <a:ext cx="12192000" cy="6858000"/>
          </a:xfrm>
          <a:prstGeom prst="rect">
            <a:avLst/>
          </a:prstGeom>
          <a:gradFill>
            <a:gsLst>
              <a:gs pos="0">
                <a:schemeClr val="tx1"/>
              </a:gs>
              <a:gs pos="99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A9124D0-A438-EB4E-B6D6-775B27588C29}"/>
              </a:ext>
            </a:extLst>
          </p:cNvPr>
          <p:cNvSpPr/>
          <p:nvPr userDrawn="1"/>
        </p:nvSpPr>
        <p:spPr>
          <a:xfrm>
            <a:off x="0" y="0"/>
            <a:ext cx="12192000" cy="1144589"/>
          </a:xfrm>
          <a:prstGeom prst="rect">
            <a:avLst/>
          </a:prstGeom>
          <a:solidFill>
            <a:srgbClr val="071625"/>
          </a:solidFill>
          <a:ln>
            <a:noFill/>
          </a:ln>
          <a:effectLst>
            <a:outerShdw blurRad="266700" dist="38100" dir="2700000" sx="101000" sy="101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Placeholder 1">
            <a:extLst>
              <a:ext uri="{FF2B5EF4-FFF2-40B4-BE49-F238E27FC236}">
                <a16:creationId xmlns:a16="http://schemas.microsoft.com/office/drawing/2014/main" id="{FAD81DA7-1283-BE44-9B9D-01F4F9B2FF06}"/>
              </a:ext>
            </a:extLst>
          </p:cNvPr>
          <p:cNvSpPr>
            <a:spLocks noGrp="1"/>
          </p:cNvSpPr>
          <p:nvPr>
            <p:ph type="title"/>
          </p:nvPr>
        </p:nvSpPr>
        <p:spPr>
          <a:xfrm>
            <a:off x="457200" y="457201"/>
            <a:ext cx="11277600" cy="32978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15AC2FD-C04F-6D45-BA98-EBD1C48AACCC}"/>
              </a:ext>
            </a:extLst>
          </p:cNvPr>
          <p:cNvSpPr>
            <a:spLocks noGrp="1"/>
          </p:cNvSpPr>
          <p:nvPr>
            <p:ph type="body" idx="1"/>
          </p:nvPr>
        </p:nvSpPr>
        <p:spPr>
          <a:xfrm>
            <a:off x="457200" y="1630753"/>
            <a:ext cx="11277600" cy="448523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13AAFD99-B4C9-434D-9467-7613DE9D713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58597" y="6135422"/>
            <a:ext cx="1952426" cy="265378"/>
          </a:xfrm>
          <a:prstGeom prst="rect">
            <a:avLst/>
          </a:prstGeom>
        </p:spPr>
      </p:pic>
      <p:sp>
        <p:nvSpPr>
          <p:cNvPr id="19" name="Slide Number Placeholder 12">
            <a:extLst>
              <a:ext uri="{FF2B5EF4-FFF2-40B4-BE49-F238E27FC236}">
                <a16:creationId xmlns:a16="http://schemas.microsoft.com/office/drawing/2014/main" id="{9384C4FC-3400-DC49-834B-8F1334FAD7E8}"/>
              </a:ext>
            </a:extLst>
          </p:cNvPr>
          <p:cNvSpPr>
            <a:spLocks noGrp="1"/>
          </p:cNvSpPr>
          <p:nvPr>
            <p:ph type="sldNum" sz="quarter" idx="4"/>
          </p:nvPr>
        </p:nvSpPr>
        <p:spPr>
          <a:xfrm>
            <a:off x="457201" y="6262941"/>
            <a:ext cx="314448" cy="153663"/>
          </a:xfrm>
          <a:prstGeom prst="rect">
            <a:avLst/>
          </a:prstGeom>
        </p:spPr>
        <p:txBody>
          <a:bodyPr vert="horz" lIns="91440" tIns="45720" rIns="91440" bIns="45720" rtlCol="0" anchor="ctr"/>
          <a:lstStyle>
            <a:lvl1pPr algn="l">
              <a:defRPr lang="en-US" sz="900" b="1" smtClean="0">
                <a:solidFill>
                  <a:schemeClr val="bg1"/>
                </a:solidFill>
                <a:latin typeface="Avenir Book" panose="02000503020000020003" pitchFamily="2" charset="0"/>
              </a:defRPr>
            </a:lvl1pPr>
          </a:lstStyle>
          <a:p>
            <a:fld id="{1FDEBF03-1DFF-F140-AFE9-CF9E379356B1}" type="slidenum">
              <a:rPr lang="en-US" smtClean="0"/>
              <a:pPr/>
              <a:t>‹#›</a:t>
            </a:fld>
            <a:endParaRPr lang="en-US" dirty="0"/>
          </a:p>
        </p:txBody>
      </p:sp>
      <p:cxnSp>
        <p:nvCxnSpPr>
          <p:cNvPr id="20" name="Straight Connector 19">
            <a:extLst>
              <a:ext uri="{FF2B5EF4-FFF2-40B4-BE49-F238E27FC236}">
                <a16:creationId xmlns:a16="http://schemas.microsoft.com/office/drawing/2014/main" id="{B1E14354-8931-B14B-9457-9F2B90D89BC2}"/>
              </a:ext>
            </a:extLst>
          </p:cNvPr>
          <p:cNvCxnSpPr/>
          <p:nvPr userDrawn="1"/>
        </p:nvCxnSpPr>
        <p:spPr>
          <a:xfrm flipV="1">
            <a:off x="771658" y="6255448"/>
            <a:ext cx="0" cy="149902"/>
          </a:xfrm>
          <a:prstGeom prst="line">
            <a:avLst/>
          </a:prstGeom>
        </p:spPr>
        <p:style>
          <a:lnRef idx="1">
            <a:schemeClr val="accent1"/>
          </a:lnRef>
          <a:fillRef idx="0">
            <a:schemeClr val="accent1"/>
          </a:fillRef>
          <a:effectRef idx="0">
            <a:schemeClr val="accent1"/>
          </a:effectRef>
          <a:fontRef idx="minor">
            <a:schemeClr val="tx1"/>
          </a:fontRef>
        </p:style>
      </p:cxnSp>
      <p:sp>
        <p:nvSpPr>
          <p:cNvPr id="21" name="Footer Placeholder 17">
            <a:extLst>
              <a:ext uri="{FF2B5EF4-FFF2-40B4-BE49-F238E27FC236}">
                <a16:creationId xmlns:a16="http://schemas.microsoft.com/office/drawing/2014/main" id="{6610A581-1A04-B147-ADA5-B6F231DDB9D3}"/>
              </a:ext>
            </a:extLst>
          </p:cNvPr>
          <p:cNvSpPr>
            <a:spLocks noGrp="1"/>
          </p:cNvSpPr>
          <p:nvPr>
            <p:ph type="ftr" sz="quarter" idx="3"/>
          </p:nvPr>
        </p:nvSpPr>
        <p:spPr>
          <a:xfrm>
            <a:off x="877774" y="6266704"/>
            <a:ext cx="5103918" cy="149901"/>
          </a:xfrm>
          <a:prstGeom prst="rect">
            <a:avLst/>
          </a:prstGeom>
        </p:spPr>
        <p:txBody>
          <a:bodyPr vert="horz" lIns="91440" tIns="45720" rIns="91440" bIns="45720" rtlCol="0" anchor="ctr"/>
          <a:lstStyle>
            <a:lvl1pPr algn="l">
              <a:defRPr lang="en-US" sz="900" b="0" kern="1200" smtClean="0">
                <a:solidFill>
                  <a:schemeClr val="bg1"/>
                </a:solidFill>
                <a:latin typeface="Avenir Book" panose="02000503020000020003" pitchFamily="2" charset="0"/>
                <a:ea typeface="+mn-ea"/>
                <a:cs typeface="+mn-cs"/>
              </a:defRPr>
            </a:lvl1pPr>
          </a:lstStyle>
          <a:p>
            <a:endParaRPr lang="en-US" dirty="0"/>
          </a:p>
        </p:txBody>
      </p:sp>
    </p:spTree>
    <p:extLst>
      <p:ext uri="{BB962C8B-B14F-4D97-AF65-F5344CB8AC3E}">
        <p14:creationId xmlns:p14="http://schemas.microsoft.com/office/powerpoint/2010/main" val="995805665"/>
      </p:ext>
    </p:extLst>
  </p:cSld>
  <p:clrMap bg1="lt1" tx1="dk1" bg2="lt2" tx2="dk2" accent1="accent1" accent2="accent2" accent3="accent3" accent4="accent4" accent5="accent5" accent6="accent6" hlink="hlink" folHlink="folHlink"/>
  <p:sldLayoutIdLst>
    <p:sldLayoutId id="2147483649" r:id="rId1"/>
    <p:sldLayoutId id="2147483672" r:id="rId2"/>
  </p:sldLayoutIdLst>
  <p:hf hdr="0" dt="0"/>
  <p:txStyles>
    <p:titleStyle>
      <a:lvl1pPr algn="ctr" defTabSz="914400" rtl="0" eaLnBrk="1" latinLnBrk="0" hangingPunct="1">
        <a:lnSpc>
          <a:spcPct val="90000"/>
        </a:lnSpc>
        <a:spcBef>
          <a:spcPct val="0"/>
        </a:spcBef>
        <a:buNone/>
        <a:defRPr sz="2800" kern="1200">
          <a:solidFill>
            <a:schemeClr val="bg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bg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bg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bg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bg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bg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orient="horz" pos="2160" userDrawn="1">
          <p15:clr>
            <a:srgbClr val="F26B43"/>
          </p15:clr>
        </p15:guide>
        <p15:guide id="3" pos="3840" userDrawn="1">
          <p15:clr>
            <a:srgbClr val="F26B43"/>
          </p15:clr>
        </p15:guide>
        <p15:guide id="4" orient="horz" pos="288" userDrawn="1">
          <p15:clr>
            <a:srgbClr val="F26B43"/>
          </p15:clr>
        </p15:guide>
        <p15:guide id="5" orient="horz" pos="4032" userDrawn="1">
          <p15:clr>
            <a:srgbClr val="F26B43"/>
          </p15:clr>
        </p15:guide>
        <p15:guide id="6" pos="73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8340BAC5-F98B-EF41-8DE8-94054F39E52B}"/>
              </a:ext>
            </a:extLst>
          </p:cNvPr>
          <p:cNvGrpSpPr/>
          <p:nvPr/>
        </p:nvGrpSpPr>
        <p:grpSpPr>
          <a:xfrm>
            <a:off x="0" y="0"/>
            <a:ext cx="12192000" cy="6858000"/>
            <a:chOff x="0" y="0"/>
            <a:chExt cx="12192000" cy="6858000"/>
          </a:xfrm>
        </p:grpSpPr>
        <p:pic>
          <p:nvPicPr>
            <p:cNvPr id="20" name="Picture 19">
              <a:extLst>
                <a:ext uri="{FF2B5EF4-FFF2-40B4-BE49-F238E27FC236}">
                  <a16:creationId xmlns:a16="http://schemas.microsoft.com/office/drawing/2014/main" id="{1DB142CD-1103-D945-A98B-36F45E740185}"/>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E423586B-8D2C-264B-9582-C24812A99045}"/>
                </a:ext>
              </a:extLst>
            </p:cNvPr>
            <p:cNvSpPr/>
            <p:nvPr/>
          </p:nvSpPr>
          <p:spPr>
            <a:xfrm>
              <a:off x="0" y="0"/>
              <a:ext cx="12192000" cy="6858000"/>
            </a:xfrm>
            <a:prstGeom prst="rect">
              <a:avLst/>
            </a:prstGeom>
            <a:gradFill>
              <a:gsLst>
                <a:gs pos="0">
                  <a:schemeClr val="tx1">
                    <a:alpha val="58000"/>
                  </a:schemeClr>
                </a:gs>
                <a:gs pos="99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462B39A-2F8A-004C-A3AC-4D2E63387D5B}"/>
              </a:ext>
            </a:extLst>
          </p:cNvPr>
          <p:cNvSpPr>
            <a:spLocks noGrp="1"/>
          </p:cNvSpPr>
          <p:nvPr>
            <p:ph type="ctrTitle"/>
          </p:nvPr>
        </p:nvSpPr>
        <p:spPr>
          <a:xfrm>
            <a:off x="893826" y="431828"/>
            <a:ext cx="9977373" cy="3472847"/>
          </a:xfrm>
        </p:spPr>
        <p:txBody>
          <a:bodyPr>
            <a:noAutofit/>
          </a:bodyPr>
          <a:lstStyle/>
          <a:p>
            <a:pPr algn="l"/>
            <a:r>
              <a:rPr lang="en-US" sz="5400" b="1" dirty="0">
                <a:solidFill>
                  <a:srgbClr val="FF9933"/>
                </a:solidFill>
                <a:latin typeface="Lato" panose="020F0502020204030203" pitchFamily="34" charset="77"/>
              </a:rPr>
              <a:t>Swank Educational Streaming:</a:t>
            </a:r>
            <a:br>
              <a:rPr lang="en-US" sz="5400" b="1" dirty="0">
                <a:solidFill>
                  <a:srgbClr val="FF9933"/>
                </a:solidFill>
                <a:latin typeface="Lato" panose="020F0502020204030203" pitchFamily="34" charset="77"/>
              </a:rPr>
            </a:br>
            <a:r>
              <a:rPr lang="en-US" sz="4400" dirty="0">
                <a:solidFill>
                  <a:schemeClr val="bg1"/>
                </a:solidFill>
                <a:latin typeface="Lato" panose="020F0502020204030203" pitchFamily="34" charset="77"/>
              </a:rPr>
              <a:t> </a:t>
            </a:r>
            <a:br>
              <a:rPr lang="en-US" sz="4400" dirty="0">
                <a:solidFill>
                  <a:schemeClr val="bg1"/>
                </a:solidFill>
                <a:latin typeface="Lato" panose="020F0502020204030203" pitchFamily="34" charset="77"/>
              </a:rPr>
            </a:br>
            <a:r>
              <a:rPr lang="en-US" sz="3600" b="1" dirty="0">
                <a:solidFill>
                  <a:schemeClr val="bg1"/>
                </a:solidFill>
                <a:latin typeface="Lato" panose="020F0502020204030203" pitchFamily="34" charset="77"/>
              </a:rPr>
              <a:t>Admin Guide</a:t>
            </a:r>
          </a:p>
        </p:txBody>
      </p:sp>
      <p:cxnSp>
        <p:nvCxnSpPr>
          <p:cNvPr id="11" name="Straight Connector 10">
            <a:extLst>
              <a:ext uri="{FF2B5EF4-FFF2-40B4-BE49-F238E27FC236}">
                <a16:creationId xmlns:a16="http://schemas.microsoft.com/office/drawing/2014/main" id="{6D4DD706-C57E-BA46-8562-676A96943FA4}"/>
              </a:ext>
            </a:extLst>
          </p:cNvPr>
          <p:cNvCxnSpPr/>
          <p:nvPr/>
        </p:nvCxnSpPr>
        <p:spPr>
          <a:xfrm>
            <a:off x="987958" y="2954344"/>
            <a:ext cx="9106656" cy="0"/>
          </a:xfrm>
          <a:prstGeom prst="line">
            <a:avLst/>
          </a:prstGeom>
          <a:ln w="12700">
            <a:solidFill>
              <a:srgbClr val="FF9933"/>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F1EBA54-B2EF-7F14-6E9F-DFDE3B2103FA}"/>
              </a:ext>
            </a:extLst>
          </p:cNvPr>
          <p:cNvPicPr>
            <a:picLocks noChangeAspect="1"/>
          </p:cNvPicPr>
          <p:nvPr/>
        </p:nvPicPr>
        <p:blipFill>
          <a:blip r:embed="rId4"/>
          <a:stretch>
            <a:fillRect/>
          </a:stretch>
        </p:blipFill>
        <p:spPr>
          <a:xfrm>
            <a:off x="8825604" y="5930236"/>
            <a:ext cx="2657988" cy="362221"/>
          </a:xfrm>
          <a:prstGeom prst="rect">
            <a:avLst/>
          </a:prstGeom>
        </p:spPr>
      </p:pic>
    </p:spTree>
    <p:extLst>
      <p:ext uri="{BB962C8B-B14F-4D97-AF65-F5344CB8AC3E}">
        <p14:creationId xmlns:p14="http://schemas.microsoft.com/office/powerpoint/2010/main" val="86286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a:solidFill>
                  <a:srgbClr val="FF9933"/>
                </a:solidFill>
              </a:rPr>
              <a:t>Admin Username/Password</a:t>
            </a:r>
            <a:endParaRPr lang="en-US" sz="5400" dirty="0">
              <a:solidFill>
                <a:srgbClr val="FF9933"/>
              </a:solidFill>
            </a:endParaRPr>
          </a:p>
        </p:txBody>
      </p:sp>
      <p:sp>
        <p:nvSpPr>
          <p:cNvPr id="8" name="TextBox 7"/>
          <p:cNvSpPr txBox="1"/>
          <p:nvPr/>
        </p:nvSpPr>
        <p:spPr>
          <a:xfrm>
            <a:off x="5426044" y="2372560"/>
            <a:ext cx="6178768" cy="2369880"/>
          </a:xfrm>
          <a:prstGeom prst="rect">
            <a:avLst/>
          </a:prstGeom>
          <a:noFill/>
        </p:spPr>
        <p:txBody>
          <a:bodyPr wrap="square" rtlCol="0">
            <a:spAutoFit/>
          </a:bodyPr>
          <a:lstStyle/>
          <a:p>
            <a:r>
              <a:rPr lang="en-US" sz="2400" dirty="0">
                <a:solidFill>
                  <a:schemeClr val="bg1"/>
                </a:solidFill>
                <a:latin typeface="Calibri" panose="020F0502020204030204" pitchFamily="34" charset="0"/>
                <a:cs typeface="Calibri" panose="020F0502020204030204" pitchFamily="34" charset="0"/>
              </a:rPr>
              <a:t>Swank will provide you with a local username and password to access your admin portal.</a:t>
            </a:r>
          </a:p>
          <a:p>
            <a:endParaRPr lang="en-US" sz="2400" b="1"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Note: You are able to customize your username and/or password by clicking </a:t>
            </a:r>
            <a:r>
              <a:rPr lang="en-US" sz="2000" dirty="0">
                <a:solidFill>
                  <a:srgbClr val="FF9933"/>
                </a:solidFill>
                <a:latin typeface="Calibri" panose="020F0502020204030204" pitchFamily="34" charset="0"/>
                <a:cs typeface="Calibri" panose="020F0502020204030204" pitchFamily="34" charset="0"/>
              </a:rPr>
              <a:t>Profile </a:t>
            </a:r>
            <a:r>
              <a:rPr lang="en-US" sz="2000" dirty="0">
                <a:solidFill>
                  <a:schemeClr val="bg1"/>
                </a:solidFill>
                <a:latin typeface="Calibri" panose="020F0502020204030204" pitchFamily="34" charset="0"/>
                <a:cs typeface="Calibri" panose="020F0502020204030204" pitchFamily="34" charset="0"/>
              </a:rPr>
              <a:t>on the menu once signed in</a:t>
            </a:r>
          </a:p>
          <a:p>
            <a:endParaRPr lang="en-US" dirty="0"/>
          </a:p>
          <a:p>
            <a:endParaRPr lang="en-US" dirty="0"/>
          </a:p>
        </p:txBody>
      </p:sp>
      <p:pic>
        <p:nvPicPr>
          <p:cNvPr id="2" name="Picture 1">
            <a:extLst>
              <a:ext uri="{FF2B5EF4-FFF2-40B4-BE49-F238E27FC236}">
                <a16:creationId xmlns:a16="http://schemas.microsoft.com/office/drawing/2014/main" id="{2E2CA23B-E999-E6A2-605E-F76D078B6457}"/>
              </a:ext>
            </a:extLst>
          </p:cNvPr>
          <p:cNvPicPr>
            <a:picLocks noChangeAspect="1"/>
          </p:cNvPicPr>
          <p:nvPr/>
        </p:nvPicPr>
        <p:blipFill>
          <a:blip r:embed="rId4"/>
          <a:stretch>
            <a:fillRect/>
          </a:stretch>
        </p:blipFill>
        <p:spPr>
          <a:xfrm>
            <a:off x="893743" y="1874069"/>
            <a:ext cx="4029563" cy="3719908"/>
          </a:xfrm>
          <a:prstGeom prst="rect">
            <a:avLst/>
          </a:prstGeom>
        </p:spPr>
      </p:pic>
    </p:spTree>
    <p:extLst>
      <p:ext uri="{BB962C8B-B14F-4D97-AF65-F5344CB8AC3E}">
        <p14:creationId xmlns:p14="http://schemas.microsoft.com/office/powerpoint/2010/main" val="261021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a:xfrm>
            <a:off x="279400" y="488629"/>
            <a:ext cx="11605491" cy="329783"/>
          </a:xfrm>
        </p:spPr>
        <p:txBody>
          <a:bodyPr>
            <a:noAutofit/>
          </a:bodyPr>
          <a:lstStyle/>
          <a:p>
            <a:r>
              <a:rPr lang="en-US" sz="4800" dirty="0">
                <a:solidFill>
                  <a:srgbClr val="FF9933"/>
                </a:solidFill>
              </a:rPr>
              <a:t>Management of Teacher Self Registration</a:t>
            </a:r>
          </a:p>
        </p:txBody>
      </p:sp>
      <p:sp>
        <p:nvSpPr>
          <p:cNvPr id="8" name="TextBox 7"/>
          <p:cNvSpPr txBox="1"/>
          <p:nvPr/>
        </p:nvSpPr>
        <p:spPr>
          <a:xfrm>
            <a:off x="4607322" y="1430742"/>
            <a:ext cx="6321672" cy="2008242"/>
          </a:xfrm>
          <a:prstGeom prst="rect">
            <a:avLst/>
          </a:prstGeom>
          <a:noFill/>
        </p:spPr>
        <p:txBody>
          <a:bodyPr wrap="square" rtlCol="0">
            <a:spAutoFit/>
          </a:body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Swank’s Passcode Registration allows for quick implementation and easy admin management overtime.</a:t>
            </a:r>
          </a:p>
          <a:p>
            <a:pPr algn="ctr"/>
            <a:endParaRPr lang="en-US" sz="105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In order to self register, your teachers will select </a:t>
            </a:r>
            <a:r>
              <a:rPr lang="en-US" dirty="0">
                <a:solidFill>
                  <a:srgbClr val="FF9933"/>
                </a:solidFill>
                <a:latin typeface="Calibri" panose="020F0502020204030204" pitchFamily="34" charset="0"/>
                <a:ea typeface="Calibri" panose="020F0502020204030204" pitchFamily="34" charset="0"/>
                <a:cs typeface="Calibri" panose="020F0502020204030204" pitchFamily="34" charset="0"/>
              </a:rPr>
              <a:t>Create Instructor Account/Use Passcode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and will need: </a:t>
            </a:r>
          </a:p>
          <a:p>
            <a:pPr marL="742950" lvl="1" indent="-285750">
              <a:buFont typeface="Arial" panose="020B0604020202020204" pitchFamily="34" charset="0"/>
              <a:buChar char="•"/>
            </a:pPr>
            <a:endParaRPr lang="en-US" sz="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Portal specific registration code</a:t>
            </a:r>
          </a:p>
          <a:p>
            <a:pPr marL="742950" lvl="1" indent="-28575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District email address</a:t>
            </a:r>
          </a:p>
        </p:txBody>
      </p:sp>
      <p:grpSp>
        <p:nvGrpSpPr>
          <p:cNvPr id="6" name="Group 5">
            <a:extLst>
              <a:ext uri="{FF2B5EF4-FFF2-40B4-BE49-F238E27FC236}">
                <a16:creationId xmlns:a16="http://schemas.microsoft.com/office/drawing/2014/main" id="{7452F147-85D4-BCDE-F6E7-59E6B42AF4D8}"/>
              </a:ext>
            </a:extLst>
          </p:cNvPr>
          <p:cNvGrpSpPr/>
          <p:nvPr/>
        </p:nvGrpSpPr>
        <p:grpSpPr>
          <a:xfrm>
            <a:off x="1397000" y="1354714"/>
            <a:ext cx="2944322" cy="2376581"/>
            <a:chOff x="4424460" y="2021851"/>
            <a:chExt cx="3343079" cy="3086177"/>
          </a:xfrm>
        </p:grpSpPr>
        <p:pic>
          <p:nvPicPr>
            <p:cNvPr id="2" name="Picture 1">
              <a:extLst>
                <a:ext uri="{FF2B5EF4-FFF2-40B4-BE49-F238E27FC236}">
                  <a16:creationId xmlns:a16="http://schemas.microsoft.com/office/drawing/2014/main" id="{441AF4D9-C249-9F09-DD89-599029B84F90}"/>
                </a:ext>
              </a:extLst>
            </p:cNvPr>
            <p:cNvPicPr>
              <a:picLocks noChangeAspect="1"/>
            </p:cNvPicPr>
            <p:nvPr/>
          </p:nvPicPr>
          <p:blipFill>
            <a:blip r:embed="rId4"/>
            <a:stretch>
              <a:fillRect/>
            </a:stretch>
          </p:blipFill>
          <p:spPr>
            <a:xfrm>
              <a:off x="4424460" y="2021851"/>
              <a:ext cx="3343079" cy="3086177"/>
            </a:xfrm>
            <a:prstGeom prst="rect">
              <a:avLst/>
            </a:prstGeom>
          </p:spPr>
        </p:pic>
        <p:sp>
          <p:nvSpPr>
            <p:cNvPr id="4" name="Rectangle 3">
              <a:extLst>
                <a:ext uri="{FF2B5EF4-FFF2-40B4-BE49-F238E27FC236}">
                  <a16:creationId xmlns:a16="http://schemas.microsoft.com/office/drawing/2014/main" id="{30FC3CF8-EFB0-151B-3A5F-E8B199141FE6}"/>
                </a:ext>
              </a:extLst>
            </p:cNvPr>
            <p:cNvSpPr/>
            <p:nvPr/>
          </p:nvSpPr>
          <p:spPr>
            <a:xfrm>
              <a:off x="4729655" y="4342670"/>
              <a:ext cx="2785242" cy="38698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Rounded Corners 11">
            <a:extLst>
              <a:ext uri="{FF2B5EF4-FFF2-40B4-BE49-F238E27FC236}">
                <a16:creationId xmlns:a16="http://schemas.microsoft.com/office/drawing/2014/main" id="{44D7246D-5298-33F0-52D8-BFA9D6A45362}"/>
              </a:ext>
            </a:extLst>
          </p:cNvPr>
          <p:cNvSpPr/>
          <p:nvPr/>
        </p:nvSpPr>
        <p:spPr>
          <a:xfrm>
            <a:off x="2850630" y="4153301"/>
            <a:ext cx="6425968" cy="2376581"/>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FA56227-B331-4451-3FA9-965D72AD30BD}"/>
              </a:ext>
            </a:extLst>
          </p:cNvPr>
          <p:cNvSpPr txBox="1"/>
          <p:nvPr/>
        </p:nvSpPr>
        <p:spPr>
          <a:xfrm>
            <a:off x="3985433" y="4303430"/>
            <a:ext cx="4156363" cy="369332"/>
          </a:xfrm>
          <a:prstGeom prst="rect">
            <a:avLst/>
          </a:prstGeom>
          <a:noFill/>
        </p:spPr>
        <p:txBody>
          <a:bodyPr wrap="square" rtlCol="0">
            <a:spAutoFit/>
          </a:bodyPr>
          <a:lstStyle/>
          <a:p>
            <a:pPr algn="ctr"/>
            <a:r>
              <a:rPr lang="en-US" u="sng" dirty="0">
                <a:solidFill>
                  <a:schemeClr val="bg1"/>
                </a:solidFill>
                <a:latin typeface="Calibri" panose="020F0502020204030204" pitchFamily="34" charset="0"/>
                <a:ea typeface="Calibri" panose="020F0502020204030204" pitchFamily="34" charset="0"/>
                <a:cs typeface="Calibri" panose="020F0502020204030204" pitchFamily="34" charset="0"/>
              </a:rPr>
              <a:t>Annual Admin Maintenance Required​</a:t>
            </a:r>
          </a:p>
        </p:txBody>
      </p:sp>
      <p:sp>
        <p:nvSpPr>
          <p:cNvPr id="13" name="TextBox 12">
            <a:extLst>
              <a:ext uri="{FF2B5EF4-FFF2-40B4-BE49-F238E27FC236}">
                <a16:creationId xmlns:a16="http://schemas.microsoft.com/office/drawing/2014/main" id="{253EE8C1-10D6-6A36-4DBA-982B6E1F56FD}"/>
              </a:ext>
            </a:extLst>
          </p:cNvPr>
          <p:cNvSpPr txBox="1"/>
          <p:nvPr/>
        </p:nvSpPr>
        <p:spPr>
          <a:xfrm>
            <a:off x="3141053" y="4794261"/>
            <a:ext cx="6117014" cy="461665"/>
          </a:xfrm>
          <a:prstGeom prst="rect">
            <a:avLst/>
          </a:prstGeom>
          <a:noFill/>
        </p:spPr>
        <p:txBody>
          <a:bodyPr wrap="square" rtlCol="0">
            <a:spAutoFit/>
          </a:bodyPr>
          <a:lstStyle/>
          <a:p>
            <a:pPr algn="ctr"/>
            <a:r>
              <a:rPr lang="en-US" sz="1200" dirty="0">
                <a:solidFill>
                  <a:srgbClr val="FF9933"/>
                </a:solidFill>
                <a:latin typeface="Calibri" panose="020F0502020204030204" pitchFamily="34" charset="0"/>
                <a:ea typeface="Calibri" panose="020F0502020204030204" pitchFamily="34" charset="0"/>
                <a:cs typeface="Calibri" panose="020F0502020204030204" pitchFamily="34" charset="0"/>
              </a:rPr>
              <a:t>Teacher registration codes expire after one year. </a:t>
            </a: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You’ll need to create a new code each school year so new users can create accounts without interruption. To create a new registration code:</a:t>
            </a:r>
          </a:p>
        </p:txBody>
      </p:sp>
      <p:sp>
        <p:nvSpPr>
          <p:cNvPr id="14" name="TextBox 13">
            <a:extLst>
              <a:ext uri="{FF2B5EF4-FFF2-40B4-BE49-F238E27FC236}">
                <a16:creationId xmlns:a16="http://schemas.microsoft.com/office/drawing/2014/main" id="{D3CDB3DB-F4B5-C7CA-F8AB-4FF6F946A78E}"/>
              </a:ext>
            </a:extLst>
          </p:cNvPr>
          <p:cNvSpPr txBox="1"/>
          <p:nvPr/>
        </p:nvSpPr>
        <p:spPr>
          <a:xfrm>
            <a:off x="3514379" y="5401998"/>
            <a:ext cx="5098472" cy="913135"/>
          </a:xfrm>
          <a:prstGeom prst="rect">
            <a:avLst/>
          </a:prstGeom>
          <a:noFill/>
        </p:spPr>
        <p:txBody>
          <a:bodyPr wrap="square" rtlCol="0">
            <a:spAutoFit/>
          </a:bodyPr>
          <a:lstStyle/>
          <a:p>
            <a:pPr marL="177800" indent="-165100">
              <a:lnSpc>
                <a:spcPct val="100000"/>
              </a:lnSpc>
              <a:spcBef>
                <a:spcPts val="340"/>
              </a:spcBef>
              <a:buClr>
                <a:srgbClr val="FF9E17"/>
              </a:buClr>
              <a:buSzPct val="92307"/>
              <a:buFont typeface="Lato"/>
              <a:buAutoNum type="arabicPeriod"/>
              <a:tabLst>
                <a:tab pos="177800" algn="l"/>
              </a:tabLst>
            </a:pPr>
            <a:r>
              <a:rPr lang="en-US" sz="1100" spc="-35" dirty="0">
                <a:solidFill>
                  <a:schemeClr val="bg1"/>
                </a:solidFill>
                <a:latin typeface="Calibri" panose="020F0502020204030204" pitchFamily="34" charset="0"/>
                <a:ea typeface="Calibri" panose="020F0502020204030204" pitchFamily="34" charset="0"/>
                <a:cs typeface="Calibri" panose="020F0502020204030204" pitchFamily="34" charset="0"/>
              </a:rPr>
              <a:t>Select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Authentication</a:t>
            </a:r>
            <a:r>
              <a:rPr lang="en-US" sz="1100" spc="-1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in</a:t>
            </a:r>
            <a:r>
              <a:rPr lang="en-US" sz="1100" spc="-1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100" spc="-10" dirty="0">
                <a:solidFill>
                  <a:schemeClr val="bg1"/>
                </a:solidFill>
                <a:latin typeface="Calibri" panose="020F0502020204030204" pitchFamily="34" charset="0"/>
                <a:ea typeface="Calibri" panose="020F0502020204030204" pitchFamily="34" charset="0"/>
                <a:cs typeface="Calibri" panose="020F0502020204030204" pitchFamily="34" charset="0"/>
              </a:rPr>
              <a:t> left-</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hand</a:t>
            </a:r>
            <a:r>
              <a:rPr lang="en-US" sz="1100" spc="-1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spc="-20" dirty="0">
                <a:solidFill>
                  <a:schemeClr val="bg1"/>
                </a:solidFill>
                <a:latin typeface="Calibri" panose="020F0502020204030204" pitchFamily="34" charset="0"/>
                <a:ea typeface="Calibri" panose="020F0502020204030204" pitchFamily="34" charset="0"/>
                <a:cs typeface="Calibri" panose="020F0502020204030204" pitchFamily="34" charset="0"/>
              </a:rPr>
              <a:t>menu of your admin dashboard</a:t>
            </a:r>
            <a:endPar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7800" indent="-165100">
              <a:lnSpc>
                <a:spcPct val="100000"/>
              </a:lnSpc>
              <a:spcBef>
                <a:spcPts val="335"/>
              </a:spcBef>
              <a:buClr>
                <a:srgbClr val="FF9E17"/>
              </a:buClr>
              <a:buSzPct val="92307"/>
              <a:buFont typeface="Lato"/>
              <a:buAutoNum type="arabicPeriod"/>
              <a:tabLst>
                <a:tab pos="177800" algn="l"/>
              </a:tabLst>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Under</a:t>
            </a:r>
            <a:r>
              <a:rPr lang="en-US" sz="11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spc="-10" dirty="0">
                <a:solidFill>
                  <a:schemeClr val="bg1"/>
                </a:solidFill>
                <a:latin typeface="Calibri" panose="020F0502020204030204" pitchFamily="34" charset="0"/>
                <a:ea typeface="Calibri" panose="020F0502020204030204" pitchFamily="34" charset="0"/>
                <a:cs typeface="Calibri" panose="020F0502020204030204" pitchFamily="34" charset="0"/>
              </a:rPr>
              <a:t>Instructor</a:t>
            </a:r>
            <a:r>
              <a:rPr lang="en-US" sz="11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Self</a:t>
            </a:r>
            <a:r>
              <a:rPr lang="en-US" sz="1100" spc="-6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Registration,</a:t>
            </a:r>
            <a:r>
              <a:rPr lang="en-US" sz="11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click</a:t>
            </a:r>
            <a:r>
              <a:rPr lang="en-US" sz="11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Create</a:t>
            </a:r>
            <a:r>
              <a:rPr lang="en-US" sz="11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New</a:t>
            </a:r>
            <a:r>
              <a:rPr lang="en-US" sz="11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Registration</a:t>
            </a:r>
            <a:r>
              <a:rPr lang="en-US" sz="11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spc="-20" dirty="0">
                <a:solidFill>
                  <a:schemeClr val="bg1"/>
                </a:solidFill>
                <a:latin typeface="Calibri" panose="020F0502020204030204" pitchFamily="34" charset="0"/>
                <a:ea typeface="Calibri" panose="020F0502020204030204" pitchFamily="34" charset="0"/>
                <a:cs typeface="Calibri" panose="020F0502020204030204" pitchFamily="34" charset="0"/>
              </a:rPr>
              <a:t>Code</a:t>
            </a:r>
            <a:endPar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2720" indent="-160020">
              <a:lnSpc>
                <a:spcPct val="100000"/>
              </a:lnSpc>
              <a:spcBef>
                <a:spcPts val="340"/>
              </a:spcBef>
              <a:buClr>
                <a:srgbClr val="FF9E17"/>
              </a:buClr>
              <a:buSzPct val="92307"/>
              <a:buFont typeface="Lato"/>
              <a:buAutoNum type="arabicPeriod"/>
              <a:tabLst>
                <a:tab pos="172720" algn="l"/>
              </a:tabLst>
            </a:pPr>
            <a:r>
              <a:rPr lang="en-US" sz="1100" spc="-25" dirty="0">
                <a:solidFill>
                  <a:schemeClr val="bg1"/>
                </a:solidFill>
                <a:latin typeface="Calibri" panose="020F0502020204030204" pitchFamily="34" charset="0"/>
                <a:ea typeface="Calibri" panose="020F0502020204030204" pitchFamily="34" charset="0"/>
                <a:cs typeface="Calibri" panose="020F0502020204030204" pitchFamily="34" charset="0"/>
              </a:rPr>
              <a:t>Toggle</a:t>
            </a:r>
            <a:r>
              <a:rPr lang="en-US" sz="11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Unlimited</a:t>
            </a:r>
            <a:r>
              <a:rPr lang="en-US" sz="11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Uses,</a:t>
            </a:r>
            <a:r>
              <a:rPr lang="en-US" sz="11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then</a:t>
            </a:r>
            <a:r>
              <a:rPr lang="en-US" sz="11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click</a:t>
            </a:r>
            <a:r>
              <a:rPr lang="en-US" sz="11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100" spc="-10" dirty="0">
                <a:solidFill>
                  <a:schemeClr val="bg1"/>
                </a:solidFill>
                <a:latin typeface="Calibri" panose="020F0502020204030204" pitchFamily="34" charset="0"/>
                <a:ea typeface="Calibri" panose="020F0502020204030204" pitchFamily="34" charset="0"/>
                <a:cs typeface="Calibri" panose="020F0502020204030204" pitchFamily="34" charset="0"/>
              </a:rPr>
              <a:t>Create</a:t>
            </a:r>
            <a:endPar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2700" marR="5080" indent="165100">
              <a:lnSpc>
                <a:spcPts val="1400"/>
              </a:lnSpc>
              <a:spcBef>
                <a:spcPts val="520"/>
              </a:spcBef>
              <a:buClr>
                <a:srgbClr val="FF9E17"/>
              </a:buClr>
              <a:buSzPct val="92307"/>
              <a:buFont typeface="Lato"/>
              <a:buAutoNum type="arabicPeriod"/>
              <a:tabLst>
                <a:tab pos="177800" algn="l"/>
              </a:tabLst>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Distribute new registration code to any new teachers</a:t>
            </a:r>
          </a:p>
        </p:txBody>
      </p:sp>
    </p:spTree>
    <p:extLst>
      <p:ext uri="{BB962C8B-B14F-4D97-AF65-F5344CB8AC3E}">
        <p14:creationId xmlns:p14="http://schemas.microsoft.com/office/powerpoint/2010/main" val="2866779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F1A224B-BF9C-7176-99DA-002890AA8F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01655F0-0061-309C-74F3-34C64EBF31CA}"/>
              </a:ext>
            </a:extLst>
          </p:cNvPr>
          <p:cNvSpPr>
            <a:spLocks noGrp="1"/>
          </p:cNvSpPr>
          <p:nvPr>
            <p:ph type="title"/>
          </p:nvPr>
        </p:nvSpPr>
        <p:spPr/>
        <p:txBody>
          <a:bodyPr>
            <a:noAutofit/>
          </a:bodyPr>
          <a:lstStyle/>
          <a:p>
            <a:r>
              <a:rPr lang="en-US" sz="5400" dirty="0">
                <a:solidFill>
                  <a:srgbClr val="FF9933"/>
                </a:solidFill>
              </a:rPr>
              <a:t>Single Sign-On</a:t>
            </a:r>
          </a:p>
        </p:txBody>
      </p:sp>
      <p:sp>
        <p:nvSpPr>
          <p:cNvPr id="8" name="TextBox 7">
            <a:extLst>
              <a:ext uri="{FF2B5EF4-FFF2-40B4-BE49-F238E27FC236}">
                <a16:creationId xmlns:a16="http://schemas.microsoft.com/office/drawing/2014/main" id="{0C2E5241-8D6A-FA14-411D-8E5E4CC49B3F}"/>
              </a:ext>
            </a:extLst>
          </p:cNvPr>
          <p:cNvSpPr txBox="1"/>
          <p:nvPr/>
        </p:nvSpPr>
        <p:spPr>
          <a:xfrm>
            <a:off x="265013" y="2153942"/>
            <a:ext cx="6920879" cy="1938992"/>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When Single Sign-On is enabled, teachers will sign in using their school-issued network credentials through the district authentication screen. </a:t>
            </a:r>
          </a:p>
          <a:p>
            <a:pPr algn="ctr"/>
            <a:endParaRPr lang="en-US" sz="2000" dirty="0">
              <a:solidFill>
                <a:schemeClr val="bg1"/>
              </a:solidFill>
              <a:latin typeface="Calibri" panose="020F0502020204030204" pitchFamily="34" charset="0"/>
              <a:cs typeface="Calibri" panose="020F0502020204030204" pitchFamily="34" charset="0"/>
            </a:endParaRPr>
          </a:p>
          <a:p>
            <a:pPr algn="ctr"/>
            <a:r>
              <a:rPr lang="en-US" sz="2000" dirty="0">
                <a:solidFill>
                  <a:schemeClr val="bg1"/>
                </a:solidFill>
                <a:latin typeface="Calibri" panose="020F0502020204030204" pitchFamily="34" charset="0"/>
                <a:cs typeface="Calibri" panose="020F0502020204030204" pitchFamily="34" charset="0"/>
              </a:rPr>
              <a:t>*Please note, your original local admin account created by the Swank Team can be used by selecting ‘Sign in another way.’ </a:t>
            </a:r>
            <a:endParaRPr lang="en-US" sz="2000" dirty="0"/>
          </a:p>
        </p:txBody>
      </p:sp>
      <p:pic>
        <p:nvPicPr>
          <p:cNvPr id="3" name="Picture 2">
            <a:extLst>
              <a:ext uri="{FF2B5EF4-FFF2-40B4-BE49-F238E27FC236}">
                <a16:creationId xmlns:a16="http://schemas.microsoft.com/office/drawing/2014/main" id="{5FE68B05-CB9C-EA98-99DC-9B3C4755C5DF}"/>
              </a:ext>
            </a:extLst>
          </p:cNvPr>
          <p:cNvPicPr>
            <a:picLocks noChangeAspect="1"/>
          </p:cNvPicPr>
          <p:nvPr/>
        </p:nvPicPr>
        <p:blipFill>
          <a:blip r:embed="rId4"/>
          <a:srcRect l="2888" r="2258"/>
          <a:stretch/>
        </p:blipFill>
        <p:spPr>
          <a:xfrm>
            <a:off x="7569202" y="2208910"/>
            <a:ext cx="4165598" cy="1829055"/>
          </a:xfrm>
          <a:prstGeom prst="rect">
            <a:avLst/>
          </a:prstGeom>
          <a:ln>
            <a:noFill/>
          </a:ln>
          <a:effectLst>
            <a:outerShdw blurRad="190500" algn="tl" rotWithShape="0">
              <a:srgbClr val="000000">
                <a:alpha val="70000"/>
              </a:srgbClr>
            </a:outerShdw>
          </a:effectLst>
        </p:spPr>
      </p:pic>
      <p:sp>
        <p:nvSpPr>
          <p:cNvPr id="4" name="Rectangle: Rounded Corners 3">
            <a:extLst>
              <a:ext uri="{FF2B5EF4-FFF2-40B4-BE49-F238E27FC236}">
                <a16:creationId xmlns:a16="http://schemas.microsoft.com/office/drawing/2014/main" id="{550420EF-AE8B-4265-AAD7-9361D4A53F05}"/>
              </a:ext>
            </a:extLst>
          </p:cNvPr>
          <p:cNvSpPr/>
          <p:nvPr/>
        </p:nvSpPr>
        <p:spPr>
          <a:xfrm>
            <a:off x="767327" y="5443213"/>
            <a:ext cx="4473951" cy="95758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solidFill>
                <a:schemeClr val="bg1"/>
              </a:solidFill>
            </a:endParaRPr>
          </a:p>
        </p:txBody>
      </p:sp>
      <p:sp>
        <p:nvSpPr>
          <p:cNvPr id="6" name="TextBox 5">
            <a:extLst>
              <a:ext uri="{FF2B5EF4-FFF2-40B4-BE49-F238E27FC236}">
                <a16:creationId xmlns:a16="http://schemas.microsoft.com/office/drawing/2014/main" id="{DA032967-2DC4-35DA-701D-898F987D9DBA}"/>
              </a:ext>
            </a:extLst>
          </p:cNvPr>
          <p:cNvSpPr txBox="1"/>
          <p:nvPr/>
        </p:nvSpPr>
        <p:spPr>
          <a:xfrm>
            <a:off x="939974" y="5460341"/>
            <a:ext cx="4128655" cy="923330"/>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Interested in SSO?</a:t>
            </a:r>
          </a:p>
          <a:p>
            <a:pPr algn="ctr"/>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If your district technology team is interested in configuring SSO, contact Swank Support for technical requirements and setup instructions.</a:t>
            </a:r>
          </a:p>
        </p:txBody>
      </p:sp>
    </p:spTree>
    <p:extLst>
      <p:ext uri="{BB962C8B-B14F-4D97-AF65-F5344CB8AC3E}">
        <p14:creationId xmlns:p14="http://schemas.microsoft.com/office/powerpoint/2010/main" val="270682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Search &amp; Filter Movies</a:t>
            </a:r>
          </a:p>
        </p:txBody>
      </p:sp>
      <p:pic>
        <p:nvPicPr>
          <p:cNvPr id="9" name="Picture 8">
            <a:extLst>
              <a:ext uri="{FF2B5EF4-FFF2-40B4-BE49-F238E27FC236}">
                <a16:creationId xmlns:a16="http://schemas.microsoft.com/office/drawing/2014/main" id="{6976E8FE-A3C5-652C-E473-C3F0C90EA255}"/>
              </a:ext>
            </a:extLst>
          </p:cNvPr>
          <p:cNvPicPr>
            <a:picLocks noChangeAspect="1"/>
          </p:cNvPicPr>
          <p:nvPr/>
        </p:nvPicPr>
        <p:blipFill>
          <a:blip r:embed="rId4"/>
          <a:stretch>
            <a:fillRect/>
          </a:stretch>
        </p:blipFill>
        <p:spPr>
          <a:xfrm>
            <a:off x="3308248" y="1307675"/>
            <a:ext cx="8782013" cy="4793675"/>
          </a:xfrm>
          <a:prstGeom prst="rect">
            <a:avLst/>
          </a:prstGeom>
        </p:spPr>
      </p:pic>
      <p:sp>
        <p:nvSpPr>
          <p:cNvPr id="10" name="TextBox 9">
            <a:extLst>
              <a:ext uri="{FF2B5EF4-FFF2-40B4-BE49-F238E27FC236}">
                <a16:creationId xmlns:a16="http://schemas.microsoft.com/office/drawing/2014/main" id="{D0024742-CB6E-B36E-0125-E9F7A972AD40}"/>
              </a:ext>
            </a:extLst>
          </p:cNvPr>
          <p:cNvSpPr txBox="1"/>
          <p:nvPr/>
        </p:nvSpPr>
        <p:spPr>
          <a:xfrm>
            <a:off x="177260" y="1613408"/>
            <a:ext cx="3130988" cy="4616648"/>
          </a:xfrm>
          <a:prstGeom prst="rect">
            <a:avLst/>
          </a:prstGeom>
          <a:noFill/>
        </p:spPr>
        <p:txBody>
          <a:bodyPr wrap="square" rtlCol="0">
            <a:spAutoFit/>
          </a:bodyPr>
          <a:lstStyle/>
          <a:p>
            <a:r>
              <a:rPr lang="en-US" sz="2400" b="1" dirty="0">
                <a:solidFill>
                  <a:srgbClr val="FF9933"/>
                </a:solidFill>
                <a:latin typeface="Calibri" panose="020F0502020204030204" pitchFamily="34" charset="0"/>
                <a:cs typeface="Calibri" panose="020F0502020204030204" pitchFamily="34" charset="0"/>
              </a:rPr>
              <a:t>Search by:</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Movie Title</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Actor </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Director</a:t>
            </a:r>
          </a:p>
          <a:p>
            <a:endParaRPr lang="en-US" sz="2400" dirty="0">
              <a:solidFill>
                <a:schemeClr val="bg1"/>
              </a:solidFill>
              <a:latin typeface="Calibri" panose="020F0502020204030204" pitchFamily="34" charset="0"/>
              <a:cs typeface="Calibri" panose="020F0502020204030204" pitchFamily="34" charset="0"/>
            </a:endParaRPr>
          </a:p>
          <a:p>
            <a:endParaRPr lang="en-US" sz="1200" dirty="0">
              <a:solidFill>
                <a:schemeClr val="bg1"/>
              </a:solidFill>
              <a:latin typeface="Calibri" panose="020F0502020204030204" pitchFamily="34" charset="0"/>
              <a:cs typeface="Calibri" panose="020F0502020204030204" pitchFamily="34" charset="0"/>
            </a:endParaRPr>
          </a:p>
          <a:p>
            <a:r>
              <a:rPr lang="en-US" sz="2400" b="1" dirty="0">
                <a:solidFill>
                  <a:srgbClr val="FF9933"/>
                </a:solidFill>
                <a:latin typeface="Calibri" panose="020F0502020204030204" pitchFamily="34" charset="0"/>
                <a:cs typeface="Calibri" panose="020F0502020204030204" pitchFamily="34" charset="0"/>
              </a:rPr>
              <a:t>Filter Your Results By:</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Language</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Rating</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Release Date</a:t>
            </a:r>
          </a:p>
          <a:p>
            <a:pPr marL="342900" indent="-342900">
              <a:buFont typeface="Arial" panose="020B0604020202020204" pitchFamily="34" charset="0"/>
              <a:buChar char="•"/>
            </a:pPr>
            <a:r>
              <a:rPr lang="en-US" sz="2400" dirty="0">
                <a:solidFill>
                  <a:schemeClr val="bg1"/>
                </a:solidFill>
                <a:latin typeface="Calibri" panose="020F0502020204030204" pitchFamily="34" charset="0"/>
                <a:cs typeface="Calibri" panose="020F0502020204030204" pitchFamily="34" charset="0"/>
              </a:rPr>
              <a:t>Subjects &amp; Themes</a:t>
            </a:r>
          </a:p>
          <a:p>
            <a:endParaRPr lang="en-US" sz="2400" b="1" dirty="0">
              <a:solidFill>
                <a:schemeClr val="bg1"/>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080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Search Results</a:t>
            </a:r>
          </a:p>
        </p:txBody>
      </p:sp>
      <p:sp>
        <p:nvSpPr>
          <p:cNvPr id="10" name="TextBox 9"/>
          <p:cNvSpPr txBox="1"/>
          <p:nvPr/>
        </p:nvSpPr>
        <p:spPr>
          <a:xfrm>
            <a:off x="7124969" y="1230153"/>
            <a:ext cx="4804272" cy="5170646"/>
          </a:xfrm>
          <a:prstGeom prst="rect">
            <a:avLst/>
          </a:prstGeom>
          <a:noFill/>
        </p:spPr>
        <p:txBody>
          <a:bodyPr wrap="square" rtlCol="0">
            <a:spAutoFit/>
          </a:bodyPr>
          <a:lstStyle/>
          <a:p>
            <a:endParaRPr lang="en-US" sz="2400" b="1" dirty="0">
              <a:solidFill>
                <a:schemeClr val="bg1"/>
              </a:solidFill>
              <a:latin typeface="Calibri" panose="020F0502020204030204" pitchFamily="34" charset="0"/>
              <a:cs typeface="Calibri" panose="020F0502020204030204" pitchFamily="34" charset="0"/>
            </a:endParaRPr>
          </a:p>
          <a:p>
            <a:r>
              <a:rPr lang="en-US" sz="2400" b="1" dirty="0">
                <a:solidFill>
                  <a:srgbClr val="FF9933"/>
                </a:solidFill>
                <a:latin typeface="Calibri" panose="020F0502020204030204" pitchFamily="34" charset="0"/>
                <a:cs typeface="Calibri" panose="020F0502020204030204" pitchFamily="34" charset="0"/>
              </a:rPr>
              <a:t>Available through:</a:t>
            </a:r>
          </a:p>
          <a:p>
            <a:r>
              <a:rPr lang="en-US" sz="2400" dirty="0">
                <a:solidFill>
                  <a:schemeClr val="bg1"/>
                </a:solidFill>
                <a:latin typeface="Calibri" panose="020F0502020204030204" pitchFamily="34" charset="0"/>
                <a:cs typeface="Calibri" panose="020F0502020204030204" pitchFamily="34" charset="0"/>
              </a:rPr>
              <a:t>This indicates that this film is currently available for immediate playback through the date provided. </a:t>
            </a:r>
          </a:p>
          <a:p>
            <a:endParaRPr lang="en-US" sz="2400" b="1" dirty="0">
              <a:solidFill>
                <a:schemeClr val="bg1"/>
              </a:solidFill>
              <a:latin typeface="Calibri" panose="020F0502020204030204" pitchFamily="34" charset="0"/>
              <a:cs typeface="Calibri" panose="020F0502020204030204" pitchFamily="34" charset="0"/>
            </a:endParaRPr>
          </a:p>
          <a:p>
            <a:r>
              <a:rPr lang="en-US" sz="2400" b="1" dirty="0">
                <a:solidFill>
                  <a:srgbClr val="FF9933"/>
                </a:solidFill>
                <a:latin typeface="Calibri" panose="020F0502020204030204" pitchFamily="34" charset="0"/>
                <a:cs typeface="Calibri" panose="020F0502020204030204" pitchFamily="34" charset="0"/>
              </a:rPr>
              <a:t>Request:</a:t>
            </a:r>
          </a:p>
          <a:p>
            <a:r>
              <a:rPr lang="en-US" sz="2400" dirty="0">
                <a:solidFill>
                  <a:schemeClr val="bg1"/>
                </a:solidFill>
                <a:latin typeface="Calibri" panose="020F0502020204030204" pitchFamily="34" charset="0"/>
                <a:cs typeface="Calibri" panose="020F0502020204030204" pitchFamily="34" charset="0"/>
              </a:rPr>
              <a:t>This film is available in our library but not currently available for immediate playback by your school. You may request that this film be added to your school’s library of available titles.  </a:t>
            </a:r>
          </a:p>
          <a:p>
            <a:endParaRPr lang="en-US" dirty="0">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E0C3267A-3ABA-C620-6D61-4A310E7D55CE}"/>
              </a:ext>
            </a:extLst>
          </p:cNvPr>
          <p:cNvGrpSpPr/>
          <p:nvPr/>
        </p:nvGrpSpPr>
        <p:grpSpPr>
          <a:xfrm>
            <a:off x="167750" y="1611782"/>
            <a:ext cx="6862569" cy="4055373"/>
            <a:chOff x="167750" y="1694909"/>
            <a:chExt cx="6862569" cy="4055373"/>
          </a:xfrm>
        </p:grpSpPr>
        <p:pic>
          <p:nvPicPr>
            <p:cNvPr id="4" name="Picture 3">
              <a:extLst>
                <a:ext uri="{FF2B5EF4-FFF2-40B4-BE49-F238E27FC236}">
                  <a16:creationId xmlns:a16="http://schemas.microsoft.com/office/drawing/2014/main" id="{5806F90A-99F1-3A21-0BC1-866C9D565582}"/>
                </a:ext>
              </a:extLst>
            </p:cNvPr>
            <p:cNvPicPr>
              <a:picLocks noChangeAspect="1"/>
            </p:cNvPicPr>
            <p:nvPr/>
          </p:nvPicPr>
          <p:blipFill>
            <a:blip r:embed="rId4"/>
            <a:stretch>
              <a:fillRect/>
            </a:stretch>
          </p:blipFill>
          <p:spPr>
            <a:xfrm>
              <a:off x="167750" y="1694909"/>
              <a:ext cx="6862569" cy="4055373"/>
            </a:xfrm>
            <a:prstGeom prst="rect">
              <a:avLst/>
            </a:prstGeom>
          </p:spPr>
        </p:pic>
        <p:sp>
          <p:nvSpPr>
            <p:cNvPr id="16" name="Rectangle 15"/>
            <p:cNvSpPr/>
            <p:nvPr/>
          </p:nvSpPr>
          <p:spPr>
            <a:xfrm>
              <a:off x="3599035" y="3958750"/>
              <a:ext cx="1213110" cy="55353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F086ED3-03AF-1AC7-B88D-B65EAB42F6C0}"/>
                </a:ext>
              </a:extLst>
            </p:cNvPr>
            <p:cNvSpPr/>
            <p:nvPr/>
          </p:nvSpPr>
          <p:spPr>
            <a:xfrm>
              <a:off x="5792722" y="4512285"/>
              <a:ext cx="606555" cy="27215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17979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Search Results</a:t>
            </a:r>
          </a:p>
        </p:txBody>
      </p:sp>
      <p:sp>
        <p:nvSpPr>
          <p:cNvPr id="10" name="TextBox 9"/>
          <p:cNvSpPr txBox="1"/>
          <p:nvPr/>
        </p:nvSpPr>
        <p:spPr>
          <a:xfrm>
            <a:off x="1633679" y="1347079"/>
            <a:ext cx="7895938" cy="707886"/>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If a film is currently licensed, teachers will have the option to play, watch a trailer, copy a share link for students, or create a bookmark:</a:t>
            </a:r>
          </a:p>
        </p:txBody>
      </p:sp>
      <p:pic>
        <p:nvPicPr>
          <p:cNvPr id="11" name="Picture 10">
            <a:extLst>
              <a:ext uri="{FF2B5EF4-FFF2-40B4-BE49-F238E27FC236}">
                <a16:creationId xmlns:a16="http://schemas.microsoft.com/office/drawing/2014/main" id="{51518CF9-6B00-41E4-7A6D-2B83A34923EE}"/>
              </a:ext>
            </a:extLst>
          </p:cNvPr>
          <p:cNvPicPr>
            <a:picLocks noChangeAspect="1"/>
          </p:cNvPicPr>
          <p:nvPr/>
        </p:nvPicPr>
        <p:blipFill>
          <a:blip r:embed="rId4"/>
          <a:stretch>
            <a:fillRect/>
          </a:stretch>
        </p:blipFill>
        <p:spPr>
          <a:xfrm>
            <a:off x="1244597" y="2049925"/>
            <a:ext cx="9190184" cy="1467282"/>
          </a:xfrm>
          <a:prstGeom prst="rect">
            <a:avLst/>
          </a:prstGeom>
        </p:spPr>
      </p:pic>
      <p:pic>
        <p:nvPicPr>
          <p:cNvPr id="13" name="Picture 12">
            <a:extLst>
              <a:ext uri="{FF2B5EF4-FFF2-40B4-BE49-F238E27FC236}">
                <a16:creationId xmlns:a16="http://schemas.microsoft.com/office/drawing/2014/main" id="{7AA94AD6-B6A2-4C88-0A35-5E1A68114B18}"/>
              </a:ext>
            </a:extLst>
          </p:cNvPr>
          <p:cNvPicPr>
            <a:picLocks noChangeAspect="1"/>
          </p:cNvPicPr>
          <p:nvPr/>
        </p:nvPicPr>
        <p:blipFill>
          <a:blip r:embed="rId5"/>
          <a:stretch>
            <a:fillRect/>
          </a:stretch>
        </p:blipFill>
        <p:spPr>
          <a:xfrm>
            <a:off x="1244598" y="4652918"/>
            <a:ext cx="9190183" cy="1423273"/>
          </a:xfrm>
          <a:prstGeom prst="rect">
            <a:avLst/>
          </a:prstGeom>
        </p:spPr>
      </p:pic>
      <p:sp>
        <p:nvSpPr>
          <p:cNvPr id="14" name="TextBox 13">
            <a:extLst>
              <a:ext uri="{FF2B5EF4-FFF2-40B4-BE49-F238E27FC236}">
                <a16:creationId xmlns:a16="http://schemas.microsoft.com/office/drawing/2014/main" id="{76FA314D-DC6C-EAC4-9C7F-850C44B6573F}"/>
              </a:ext>
            </a:extLst>
          </p:cNvPr>
          <p:cNvSpPr txBox="1"/>
          <p:nvPr/>
        </p:nvSpPr>
        <p:spPr>
          <a:xfrm>
            <a:off x="2545769" y="3945032"/>
            <a:ext cx="6587839" cy="707886"/>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If a film is not currently licensed, teachers will need to submit a title request for review by your admin team:</a:t>
            </a:r>
          </a:p>
        </p:txBody>
      </p:sp>
      <p:sp>
        <p:nvSpPr>
          <p:cNvPr id="15" name="Rectangle 14">
            <a:extLst>
              <a:ext uri="{FF2B5EF4-FFF2-40B4-BE49-F238E27FC236}">
                <a16:creationId xmlns:a16="http://schemas.microsoft.com/office/drawing/2014/main" id="{CEB2FD18-56A7-74B3-EC3D-74ADB1A69461}"/>
              </a:ext>
            </a:extLst>
          </p:cNvPr>
          <p:cNvSpPr/>
          <p:nvPr/>
        </p:nvSpPr>
        <p:spPr>
          <a:xfrm>
            <a:off x="3418977" y="4752429"/>
            <a:ext cx="606555" cy="27215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8BD3B9C-0566-1CC0-403E-681DE4A992E2}"/>
              </a:ext>
            </a:extLst>
          </p:cNvPr>
          <p:cNvSpPr/>
          <p:nvPr/>
        </p:nvSpPr>
        <p:spPr>
          <a:xfrm>
            <a:off x="2875554" y="2087289"/>
            <a:ext cx="2647791" cy="341874"/>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364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Playing Movies</a:t>
            </a:r>
          </a:p>
        </p:txBody>
      </p:sp>
      <p:sp>
        <p:nvSpPr>
          <p:cNvPr id="7" name="TextBox 6">
            <a:extLst>
              <a:ext uri="{FF2B5EF4-FFF2-40B4-BE49-F238E27FC236}">
                <a16:creationId xmlns:a16="http://schemas.microsoft.com/office/drawing/2014/main" id="{C6CF1FDC-1EDD-4DE1-8865-167E1D08751C}"/>
              </a:ext>
            </a:extLst>
          </p:cNvPr>
          <p:cNvSpPr txBox="1"/>
          <p:nvPr/>
        </p:nvSpPr>
        <p:spPr>
          <a:xfrm>
            <a:off x="7865983" y="1735516"/>
            <a:ext cx="3938090" cy="3970318"/>
          </a:xfrm>
          <a:prstGeom prst="rect">
            <a:avLst/>
          </a:prstGeom>
          <a:noFill/>
        </p:spPr>
        <p:txBody>
          <a:bodyPr wrap="square" rtlCol="0">
            <a:spAutoFit/>
          </a:bodyPr>
          <a:lstStyle/>
          <a:p>
            <a:r>
              <a:rPr lang="en-US" sz="2000" dirty="0">
                <a:solidFill>
                  <a:schemeClr val="bg1"/>
                </a:solidFill>
                <a:latin typeface="Calibri" panose="020F0502020204030204" pitchFamily="34" charset="0"/>
                <a:cs typeface="Calibri" panose="020F0502020204030204" pitchFamily="34" charset="0"/>
              </a:rPr>
              <a:t>Use the </a:t>
            </a:r>
            <a:r>
              <a:rPr lang="en-US" sz="2000" b="1" dirty="0">
                <a:solidFill>
                  <a:srgbClr val="FF9933"/>
                </a:solidFill>
                <a:latin typeface="Calibri" panose="020F0502020204030204" pitchFamily="34" charset="0"/>
                <a:cs typeface="Calibri" panose="020F0502020204030204" pitchFamily="34" charset="0"/>
              </a:rPr>
              <a:t>seek bar </a:t>
            </a:r>
            <a:r>
              <a:rPr lang="en-US" sz="2000" dirty="0">
                <a:solidFill>
                  <a:schemeClr val="bg1"/>
                </a:solidFill>
                <a:latin typeface="Calibri" panose="020F0502020204030204" pitchFamily="34" charset="0"/>
                <a:cs typeface="Calibri" panose="020F0502020204030204" pitchFamily="34" charset="0"/>
              </a:rPr>
              <a:t>to jump to specific parts of a film</a:t>
            </a:r>
          </a:p>
          <a:p>
            <a:pPr marL="285750" indent="-285750">
              <a:buFont typeface="Arial" panose="020B0604020202020204" pitchFamily="34" charset="0"/>
              <a:buChar char="•"/>
            </a:pPr>
            <a:endParaRPr lang="en-US" sz="2000"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The three dot </a:t>
            </a:r>
            <a:r>
              <a:rPr lang="en-US" sz="2000" b="1" dirty="0">
                <a:solidFill>
                  <a:srgbClr val="FF9933"/>
                </a:solidFill>
                <a:latin typeface="Calibri" panose="020F0502020204030204" pitchFamily="34" charset="0"/>
                <a:cs typeface="Calibri" panose="020F0502020204030204" pitchFamily="34" charset="0"/>
              </a:rPr>
              <a:t>menu icon </a:t>
            </a:r>
            <a:r>
              <a:rPr lang="en-US" sz="2000" dirty="0">
                <a:solidFill>
                  <a:schemeClr val="bg1"/>
                </a:solidFill>
                <a:latin typeface="Calibri" panose="020F0502020204030204" pitchFamily="34" charset="0"/>
                <a:cs typeface="Calibri" panose="020F0502020204030204" pitchFamily="34" charset="0"/>
              </a:rPr>
              <a:t>will give you any additional language options available for a movie as well as </a:t>
            </a:r>
            <a:r>
              <a:rPr lang="en-US" sz="2000" b="1" dirty="0">
                <a:solidFill>
                  <a:srgbClr val="FF9933"/>
                </a:solidFill>
                <a:latin typeface="Calibri" panose="020F0502020204030204" pitchFamily="34" charset="0"/>
                <a:cs typeface="Calibri" panose="020F0502020204030204" pitchFamily="34" charset="0"/>
              </a:rPr>
              <a:t>Closed Captioning </a:t>
            </a:r>
            <a:r>
              <a:rPr lang="en-US" sz="2000" dirty="0">
                <a:solidFill>
                  <a:schemeClr val="bg1"/>
                </a:solidFill>
                <a:latin typeface="Calibri" panose="020F0502020204030204" pitchFamily="34" charset="0"/>
                <a:cs typeface="Calibri" panose="020F0502020204030204" pitchFamily="34" charset="0"/>
              </a:rPr>
              <a:t>(English Subtitles). </a:t>
            </a:r>
          </a:p>
          <a:p>
            <a:endParaRPr lang="en-US" sz="1400"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Click on the </a:t>
            </a:r>
            <a:r>
              <a:rPr lang="en-US" sz="2000" b="1" dirty="0">
                <a:solidFill>
                  <a:srgbClr val="FF9933"/>
                </a:solidFill>
                <a:latin typeface="Calibri" panose="020F0502020204030204" pitchFamily="34" charset="0"/>
                <a:cs typeface="Calibri" panose="020F0502020204030204" pitchFamily="34" charset="0"/>
              </a:rPr>
              <a:t>box next to volume </a:t>
            </a:r>
            <a:r>
              <a:rPr lang="en-US" sz="2000" dirty="0">
                <a:solidFill>
                  <a:schemeClr val="bg1"/>
                </a:solidFill>
                <a:latin typeface="Calibri" panose="020F0502020204030204" pitchFamily="34" charset="0"/>
                <a:cs typeface="Calibri" panose="020F0502020204030204" pitchFamily="34" charset="0"/>
              </a:rPr>
              <a:t>on the bottom right to switch to full screen.</a:t>
            </a:r>
          </a:p>
          <a:p>
            <a:pPr marL="285750" indent="-285750">
              <a:buFont typeface="Arial" panose="020B0604020202020204" pitchFamily="34" charset="0"/>
              <a:buChar char="•"/>
            </a:pPr>
            <a:endParaRPr lang="en-US" dirty="0">
              <a:solidFill>
                <a:schemeClr val="bg1"/>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3767AC75-59B8-670F-6AFF-B2B1EC71C4F7}"/>
              </a:ext>
            </a:extLst>
          </p:cNvPr>
          <p:cNvPicPr>
            <a:picLocks noChangeAspect="1"/>
          </p:cNvPicPr>
          <p:nvPr/>
        </p:nvPicPr>
        <p:blipFill>
          <a:blip r:embed="rId4"/>
          <a:stretch>
            <a:fillRect/>
          </a:stretch>
        </p:blipFill>
        <p:spPr>
          <a:xfrm>
            <a:off x="551793" y="1342318"/>
            <a:ext cx="7029974" cy="5184606"/>
          </a:xfrm>
          <a:prstGeom prst="rect">
            <a:avLst/>
          </a:prstGeom>
        </p:spPr>
      </p:pic>
    </p:spTree>
    <p:extLst>
      <p:ext uri="{BB962C8B-B14F-4D97-AF65-F5344CB8AC3E}">
        <p14:creationId xmlns:p14="http://schemas.microsoft.com/office/powerpoint/2010/main" val="3750577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Assigning Movies</a:t>
            </a:r>
          </a:p>
        </p:txBody>
      </p:sp>
      <p:sp>
        <p:nvSpPr>
          <p:cNvPr id="14" name="TextBox 13"/>
          <p:cNvSpPr txBox="1"/>
          <p:nvPr/>
        </p:nvSpPr>
        <p:spPr>
          <a:xfrm>
            <a:off x="5477649" y="2045324"/>
            <a:ext cx="6553199" cy="3970318"/>
          </a:xfrm>
          <a:prstGeom prst="rect">
            <a:avLst/>
          </a:prstGeom>
          <a:noFill/>
        </p:spPr>
        <p:txBody>
          <a:bodyPr wrap="square" rtlCol="0">
            <a:spAutoFit/>
          </a:bodyPr>
          <a:lstStyle/>
          <a:p>
            <a:endParaRPr lang="en-US" sz="12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To share a currently available film with students, select </a:t>
            </a:r>
            <a:r>
              <a:rPr lang="en-US" sz="2400" dirty="0">
                <a:solidFill>
                  <a:srgbClr val="FF9933"/>
                </a:solidFill>
                <a:latin typeface="Calibri" panose="020F0502020204030204" pitchFamily="34" charset="0"/>
                <a:cs typeface="Calibri" panose="020F0502020204030204" pitchFamily="34" charset="0"/>
              </a:rPr>
              <a:t>Share: Copy Link</a:t>
            </a:r>
            <a:r>
              <a:rPr lang="en-US" sz="2400" dirty="0">
                <a:solidFill>
                  <a:schemeClr val="bg1"/>
                </a:solidFill>
                <a:latin typeface="Calibri" panose="020F0502020204030204" pitchFamily="34" charset="0"/>
                <a:cs typeface="Calibri" panose="020F0502020204030204" pitchFamily="34" charset="0"/>
              </a:rPr>
              <a:t> on the movie’s watch page or preview page. </a:t>
            </a:r>
          </a:p>
          <a:p>
            <a:endParaRPr lang="en-US" sz="2400" b="1" dirty="0">
              <a:solidFill>
                <a:schemeClr val="bg1"/>
              </a:solidFill>
              <a:latin typeface="Calibri" panose="020F0502020204030204" pitchFamily="34" charset="0"/>
              <a:cs typeface="Calibri" panose="020F0502020204030204" pitchFamily="34" charset="0"/>
            </a:endParaRPr>
          </a:p>
          <a:p>
            <a:r>
              <a:rPr lang="en-US" sz="2400" dirty="0">
                <a:solidFill>
                  <a:schemeClr val="bg1"/>
                </a:solidFill>
                <a:latin typeface="Calibri" panose="020F0502020204030204" pitchFamily="34" charset="0"/>
                <a:cs typeface="Calibri" panose="020F0502020204030204" pitchFamily="34" charset="0"/>
              </a:rPr>
              <a:t>This will copy the full URL to the film, which enables access via any sharing option such as email, course syllabus, and Learning Management Systems.</a:t>
            </a:r>
          </a:p>
          <a:p>
            <a:endParaRPr lang="en-US" sz="2400" dirty="0">
              <a:solidFill>
                <a:schemeClr val="bg1"/>
              </a:solidFill>
              <a:latin typeface="Calibri" panose="020F0502020204030204" pitchFamily="34" charset="0"/>
              <a:cs typeface="Calibri" panose="020F0502020204030204" pitchFamily="34" charset="0"/>
            </a:endParaRPr>
          </a:p>
          <a:p>
            <a:endParaRPr lang="en-US" sz="2400"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0A010A5-061E-713A-638F-E21303B87947}"/>
              </a:ext>
            </a:extLst>
          </p:cNvPr>
          <p:cNvPicPr>
            <a:picLocks noGrp="1" noRot="1" noChangeAspect="1" noMove="1" noResize="1" noEditPoints="1" noAdjustHandles="1" noChangeArrowheads="1" noChangeShapeType="1" noCrop="1"/>
          </p:cNvPicPr>
          <p:nvPr/>
        </p:nvPicPr>
        <p:blipFill>
          <a:blip r:embed="rId4"/>
          <a:stretch>
            <a:fillRect/>
          </a:stretch>
        </p:blipFill>
        <p:spPr>
          <a:xfrm>
            <a:off x="266240" y="1242122"/>
            <a:ext cx="4972024" cy="3355515"/>
          </a:xfrm>
          <a:prstGeom prst="rect">
            <a:avLst/>
          </a:prstGeom>
        </p:spPr>
      </p:pic>
      <p:pic>
        <p:nvPicPr>
          <p:cNvPr id="3" name="Picture 2"/>
          <p:cNvPicPr>
            <a:picLocks noChangeAspect="1"/>
          </p:cNvPicPr>
          <p:nvPr/>
        </p:nvPicPr>
        <p:blipFill rotWithShape="1">
          <a:blip r:embed="rId5"/>
          <a:srcRect b="25086"/>
          <a:stretch/>
        </p:blipFill>
        <p:spPr>
          <a:xfrm>
            <a:off x="266240" y="1242123"/>
            <a:ext cx="4972025" cy="2788361"/>
          </a:xfrm>
          <a:prstGeom prst="rect">
            <a:avLst/>
          </a:prstGeom>
        </p:spPr>
      </p:pic>
      <p:sp>
        <p:nvSpPr>
          <p:cNvPr id="13" name="Rectangle 12"/>
          <p:cNvSpPr/>
          <p:nvPr/>
        </p:nvSpPr>
        <p:spPr>
          <a:xfrm>
            <a:off x="787651" y="4030484"/>
            <a:ext cx="1600986" cy="56715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3F9F728-E7D2-A3FC-5888-5CF9E7671EAC}"/>
              </a:ext>
            </a:extLst>
          </p:cNvPr>
          <p:cNvPicPr>
            <a:picLocks noChangeAspect="1"/>
          </p:cNvPicPr>
          <p:nvPr/>
        </p:nvPicPr>
        <p:blipFill rotWithShape="1">
          <a:blip r:embed="rId6"/>
          <a:srcRect r="23891"/>
          <a:stretch/>
        </p:blipFill>
        <p:spPr>
          <a:xfrm>
            <a:off x="511021" y="4956275"/>
            <a:ext cx="4846936" cy="1696933"/>
          </a:xfrm>
          <a:prstGeom prst="rect">
            <a:avLst/>
          </a:prstGeom>
        </p:spPr>
      </p:pic>
      <p:sp>
        <p:nvSpPr>
          <p:cNvPr id="12" name="Rectangle 11"/>
          <p:cNvSpPr/>
          <p:nvPr/>
        </p:nvSpPr>
        <p:spPr>
          <a:xfrm>
            <a:off x="3536302" y="5052775"/>
            <a:ext cx="1026367" cy="34964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030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Requesting Movies</a:t>
            </a:r>
          </a:p>
        </p:txBody>
      </p:sp>
      <p:sp>
        <p:nvSpPr>
          <p:cNvPr id="10" name="TextBox 9"/>
          <p:cNvSpPr txBox="1"/>
          <p:nvPr/>
        </p:nvSpPr>
        <p:spPr>
          <a:xfrm>
            <a:off x="92365" y="2707480"/>
            <a:ext cx="5444358" cy="3416320"/>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Aside from the movies available in your streaming library, your school may request additional titles each year. </a:t>
            </a:r>
          </a:p>
          <a:p>
            <a:endParaRPr lang="en-US" dirty="0">
              <a:solidFill>
                <a:schemeClr val="bg1"/>
              </a:solidFill>
              <a:latin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cs typeface="Calibri" panose="020F0502020204030204" pitchFamily="34" charset="0"/>
              </a:rPr>
              <a:t>After performing any search, films identified with a </a:t>
            </a:r>
            <a:r>
              <a:rPr lang="en-US" dirty="0">
                <a:solidFill>
                  <a:srgbClr val="FF9933"/>
                </a:solidFill>
                <a:latin typeface="Calibri" panose="020F0502020204030204" pitchFamily="34" charset="0"/>
                <a:cs typeface="Calibri" panose="020F0502020204030204" pitchFamily="34" charset="0"/>
              </a:rPr>
              <a:t>Request</a:t>
            </a:r>
            <a:r>
              <a:rPr lang="en-US" dirty="0">
                <a:solidFill>
                  <a:schemeClr val="bg1"/>
                </a:solidFill>
                <a:latin typeface="Calibri" panose="020F0502020204030204" pitchFamily="34" charset="0"/>
                <a:cs typeface="Calibri" panose="020F0502020204030204" pitchFamily="34" charset="0"/>
              </a:rPr>
              <a:t> button are those not currently licensed for your school. You can click </a:t>
            </a:r>
            <a:r>
              <a:rPr lang="en-US" dirty="0">
                <a:solidFill>
                  <a:srgbClr val="FF9933"/>
                </a:solidFill>
                <a:latin typeface="Calibri" panose="020F0502020204030204" pitchFamily="34" charset="0"/>
                <a:cs typeface="Calibri" panose="020F0502020204030204" pitchFamily="34" charset="0"/>
              </a:rPr>
              <a:t>Request</a:t>
            </a:r>
            <a:r>
              <a:rPr lang="en-US" dirty="0">
                <a:solidFill>
                  <a:schemeClr val="bg1"/>
                </a:solidFill>
                <a:latin typeface="Calibri" panose="020F0502020204030204" pitchFamily="34" charset="0"/>
                <a:cs typeface="Calibri" panose="020F0502020204030204" pitchFamily="34" charset="0"/>
              </a:rPr>
              <a:t> and fill out the form as shown here. </a:t>
            </a:r>
          </a:p>
          <a:p>
            <a:endParaRPr lang="en-US" dirty="0">
              <a:solidFill>
                <a:schemeClr val="bg1"/>
              </a:solidFill>
              <a:latin typeface="Calibri" panose="020F0502020204030204" pitchFamily="34" charset="0"/>
              <a:cs typeface="Calibri" panose="020F0502020204030204" pitchFamily="34" charset="0"/>
            </a:endParaRPr>
          </a:p>
          <a:p>
            <a:r>
              <a:rPr lang="en-US" dirty="0">
                <a:solidFill>
                  <a:srgbClr val="FF9933"/>
                </a:solidFill>
                <a:latin typeface="Calibri" panose="020F0502020204030204" pitchFamily="34" charset="0"/>
                <a:cs typeface="Calibri" panose="020F0502020204030204" pitchFamily="34" charset="0"/>
              </a:rPr>
              <a:t>Note: </a:t>
            </a:r>
            <a:r>
              <a:rPr lang="en-US" dirty="0">
                <a:solidFill>
                  <a:schemeClr val="bg1"/>
                </a:solidFill>
                <a:latin typeface="Calibri" panose="020F0502020204030204" pitchFamily="34" charset="0"/>
                <a:cs typeface="Calibri" panose="020F0502020204030204" pitchFamily="34" charset="0"/>
              </a:rPr>
              <a:t>Films requested by an admin user do not require additional approval.  </a:t>
            </a:r>
          </a:p>
          <a:p>
            <a:endParaRPr lang="en-US"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EB5AEF87-4D64-4DFB-9CA1-7E7D45723B39}"/>
              </a:ext>
            </a:extLst>
          </p:cNvPr>
          <p:cNvPicPr>
            <a:picLocks noChangeAspect="1"/>
          </p:cNvPicPr>
          <p:nvPr/>
        </p:nvPicPr>
        <p:blipFill>
          <a:blip r:embed="rId4"/>
          <a:stretch>
            <a:fillRect/>
          </a:stretch>
        </p:blipFill>
        <p:spPr>
          <a:xfrm>
            <a:off x="5643566" y="1447082"/>
            <a:ext cx="6231462" cy="4187235"/>
          </a:xfrm>
          <a:prstGeom prst="rect">
            <a:avLst/>
          </a:prstGeom>
        </p:spPr>
      </p:pic>
      <p:pic>
        <p:nvPicPr>
          <p:cNvPr id="7" name="Picture 6">
            <a:extLst>
              <a:ext uri="{FF2B5EF4-FFF2-40B4-BE49-F238E27FC236}">
                <a16:creationId xmlns:a16="http://schemas.microsoft.com/office/drawing/2014/main" id="{1C98B03A-1DBC-1605-737D-694495BACC55}"/>
              </a:ext>
            </a:extLst>
          </p:cNvPr>
          <p:cNvPicPr>
            <a:picLocks noChangeAspect="1"/>
          </p:cNvPicPr>
          <p:nvPr/>
        </p:nvPicPr>
        <p:blipFill>
          <a:blip r:embed="rId5"/>
          <a:stretch>
            <a:fillRect/>
          </a:stretch>
        </p:blipFill>
        <p:spPr>
          <a:xfrm>
            <a:off x="941973" y="1283855"/>
            <a:ext cx="4017609" cy="1392986"/>
          </a:xfrm>
          <a:prstGeom prst="rect">
            <a:avLst/>
          </a:prstGeom>
        </p:spPr>
      </p:pic>
      <p:sp>
        <p:nvSpPr>
          <p:cNvPr id="9" name="Rectangle 8">
            <a:extLst>
              <a:ext uri="{FF2B5EF4-FFF2-40B4-BE49-F238E27FC236}">
                <a16:creationId xmlns:a16="http://schemas.microsoft.com/office/drawing/2014/main" id="{C3588B65-B645-84CC-95F4-A044F96FCE25}"/>
              </a:ext>
            </a:extLst>
          </p:cNvPr>
          <p:cNvSpPr/>
          <p:nvPr/>
        </p:nvSpPr>
        <p:spPr>
          <a:xfrm>
            <a:off x="3087507" y="1391789"/>
            <a:ext cx="523912" cy="24595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4887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Reviewing Instructor Title Requests</a:t>
            </a:r>
          </a:p>
        </p:txBody>
      </p:sp>
      <p:sp>
        <p:nvSpPr>
          <p:cNvPr id="7" name="TextBox 6">
            <a:extLst>
              <a:ext uri="{FF2B5EF4-FFF2-40B4-BE49-F238E27FC236}">
                <a16:creationId xmlns:a16="http://schemas.microsoft.com/office/drawing/2014/main" id="{98A734F6-0EA6-453A-841C-1E8ABB6B44D8}"/>
              </a:ext>
            </a:extLst>
          </p:cNvPr>
          <p:cNvSpPr txBox="1"/>
          <p:nvPr/>
        </p:nvSpPr>
        <p:spPr>
          <a:xfrm>
            <a:off x="7315200" y="2096705"/>
            <a:ext cx="4524217" cy="3693319"/>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Admin registered to receive ‘Title Request’ email notifications will be notified via email when instructor level users submit a title request. The link in the email will direct you to your Admin Dashboard for review. Once logged in as a Site Administrator, you can select the</a:t>
            </a:r>
          </a:p>
          <a:p>
            <a:pPr algn="ctr"/>
            <a:r>
              <a:rPr lang="en-US" sz="2000" dirty="0">
                <a:solidFill>
                  <a:srgbClr val="FF9933"/>
                </a:solidFill>
                <a:latin typeface="Calibri" panose="020F0502020204030204" pitchFamily="34" charset="0"/>
                <a:cs typeface="Calibri" panose="020F0502020204030204" pitchFamily="34" charset="0"/>
              </a:rPr>
              <a:t>Title Requests</a:t>
            </a:r>
            <a:r>
              <a:rPr lang="en-US" sz="2000" dirty="0">
                <a:solidFill>
                  <a:schemeClr val="bg1"/>
                </a:solidFill>
                <a:latin typeface="Calibri" panose="020F0502020204030204" pitchFamily="34" charset="0"/>
                <a:cs typeface="Calibri" panose="020F0502020204030204" pitchFamily="34" charset="0"/>
              </a:rPr>
              <a:t> tab to see the list of pending requests.</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FC21B9F0-39DA-497E-A488-4F97B96E6F4B}"/>
              </a:ext>
            </a:extLst>
          </p:cNvPr>
          <p:cNvPicPr>
            <a:picLocks noChangeAspect="1"/>
          </p:cNvPicPr>
          <p:nvPr/>
        </p:nvPicPr>
        <p:blipFill>
          <a:blip r:embed="rId4"/>
          <a:stretch>
            <a:fillRect/>
          </a:stretch>
        </p:blipFill>
        <p:spPr>
          <a:xfrm>
            <a:off x="1070743" y="1389744"/>
            <a:ext cx="5477838" cy="1289181"/>
          </a:xfrm>
          <a:prstGeom prst="rect">
            <a:avLst/>
          </a:prstGeom>
        </p:spPr>
      </p:pic>
      <p:pic>
        <p:nvPicPr>
          <p:cNvPr id="2" name="Picture 1">
            <a:extLst>
              <a:ext uri="{FF2B5EF4-FFF2-40B4-BE49-F238E27FC236}">
                <a16:creationId xmlns:a16="http://schemas.microsoft.com/office/drawing/2014/main" id="{5215FB6C-9B6A-45C9-8380-19512BAAE55C}"/>
              </a:ext>
            </a:extLst>
          </p:cNvPr>
          <p:cNvPicPr>
            <a:picLocks noChangeAspect="1"/>
          </p:cNvPicPr>
          <p:nvPr/>
        </p:nvPicPr>
        <p:blipFill>
          <a:blip r:embed="rId5"/>
          <a:stretch>
            <a:fillRect/>
          </a:stretch>
        </p:blipFill>
        <p:spPr>
          <a:xfrm>
            <a:off x="457201" y="3139397"/>
            <a:ext cx="6337328" cy="3404547"/>
          </a:xfrm>
          <a:prstGeom prst="rect">
            <a:avLst/>
          </a:prstGeom>
        </p:spPr>
      </p:pic>
      <p:sp>
        <p:nvSpPr>
          <p:cNvPr id="6" name="Rectangle 5">
            <a:extLst>
              <a:ext uri="{FF2B5EF4-FFF2-40B4-BE49-F238E27FC236}">
                <a16:creationId xmlns:a16="http://schemas.microsoft.com/office/drawing/2014/main" id="{C1071A6F-D375-4D7B-9CD4-019F81B82C4E}"/>
              </a:ext>
            </a:extLst>
          </p:cNvPr>
          <p:cNvSpPr/>
          <p:nvPr/>
        </p:nvSpPr>
        <p:spPr>
          <a:xfrm>
            <a:off x="457200" y="3683474"/>
            <a:ext cx="985399" cy="24102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6569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Approving Instructor Title Requests</a:t>
            </a:r>
          </a:p>
        </p:txBody>
      </p:sp>
      <p:sp>
        <p:nvSpPr>
          <p:cNvPr id="9" name="TextBox 8">
            <a:extLst>
              <a:ext uri="{FF2B5EF4-FFF2-40B4-BE49-F238E27FC236}">
                <a16:creationId xmlns:a16="http://schemas.microsoft.com/office/drawing/2014/main" id="{9DA10F42-E707-4AAE-9C7A-FE4929CAFDA6}"/>
              </a:ext>
            </a:extLst>
          </p:cNvPr>
          <p:cNvSpPr txBox="1"/>
          <p:nvPr/>
        </p:nvSpPr>
        <p:spPr>
          <a:xfrm>
            <a:off x="1302774" y="1772244"/>
            <a:ext cx="9586452" cy="646331"/>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To </a:t>
            </a:r>
            <a:r>
              <a:rPr lang="en-US" dirty="0">
                <a:solidFill>
                  <a:srgbClr val="FF9933"/>
                </a:solidFill>
                <a:latin typeface="Calibri" panose="020F0502020204030204" pitchFamily="34" charset="0"/>
                <a:cs typeface="Calibri" panose="020F0502020204030204" pitchFamily="34" charset="0"/>
              </a:rPr>
              <a:t>approve</a:t>
            </a:r>
            <a:r>
              <a:rPr lang="en-US" dirty="0">
                <a:solidFill>
                  <a:schemeClr val="bg1"/>
                </a:solidFill>
                <a:latin typeface="Calibri" panose="020F0502020204030204" pitchFamily="34" charset="0"/>
                <a:cs typeface="Calibri" panose="020F0502020204030204" pitchFamily="34" charset="0"/>
              </a:rPr>
              <a:t> an individual title, select the checkmark:</a:t>
            </a:r>
          </a:p>
          <a:p>
            <a:endParaRPr lang="en-US" b="1" dirty="0">
              <a:solidFill>
                <a:schemeClr val="bg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B7AF9CD-ECB5-109E-3EAD-4C40D30EEFA7}"/>
              </a:ext>
            </a:extLst>
          </p:cNvPr>
          <p:cNvSpPr txBox="1"/>
          <p:nvPr/>
        </p:nvSpPr>
        <p:spPr>
          <a:xfrm>
            <a:off x="1958482" y="5228371"/>
            <a:ext cx="8275037" cy="646331"/>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Once approved, the request will be processed within one to two business days. The requestor will be notified once the film is live on the platform. </a:t>
            </a:r>
          </a:p>
        </p:txBody>
      </p:sp>
      <p:pic>
        <p:nvPicPr>
          <p:cNvPr id="10" name="Picture 9">
            <a:extLst>
              <a:ext uri="{FF2B5EF4-FFF2-40B4-BE49-F238E27FC236}">
                <a16:creationId xmlns:a16="http://schemas.microsoft.com/office/drawing/2014/main" id="{DC46D379-3537-BBE1-008F-4702FFE9E547}"/>
              </a:ext>
            </a:extLst>
          </p:cNvPr>
          <p:cNvPicPr>
            <a:picLocks noChangeAspect="1"/>
          </p:cNvPicPr>
          <p:nvPr/>
        </p:nvPicPr>
        <p:blipFill>
          <a:blip r:embed="rId4"/>
          <a:stretch>
            <a:fillRect/>
          </a:stretch>
        </p:blipFill>
        <p:spPr>
          <a:xfrm>
            <a:off x="457202" y="2399340"/>
            <a:ext cx="10964805" cy="2667372"/>
          </a:xfrm>
          <a:prstGeom prst="rect">
            <a:avLst/>
          </a:prstGeom>
        </p:spPr>
      </p:pic>
      <p:sp>
        <p:nvSpPr>
          <p:cNvPr id="11" name="Rectangle: Rounded Corners 10">
            <a:extLst>
              <a:ext uri="{FF2B5EF4-FFF2-40B4-BE49-F238E27FC236}">
                <a16:creationId xmlns:a16="http://schemas.microsoft.com/office/drawing/2014/main" id="{FC3DE531-D4BB-4D96-AF1E-D94D6205E493}"/>
              </a:ext>
            </a:extLst>
          </p:cNvPr>
          <p:cNvSpPr/>
          <p:nvPr/>
        </p:nvSpPr>
        <p:spPr>
          <a:xfrm>
            <a:off x="10382013" y="2511460"/>
            <a:ext cx="396823" cy="38740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887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5D6119-07B7-7144-BE89-DCE101E2F522}"/>
              </a:ext>
            </a:extLst>
          </p:cNvPr>
          <p:cNvSpPr>
            <a:spLocks noGrp="1"/>
          </p:cNvSpPr>
          <p:nvPr>
            <p:ph type="title"/>
          </p:nvPr>
        </p:nvSpPr>
        <p:spPr/>
        <p:txBody>
          <a:bodyPr>
            <a:noAutofit/>
          </a:bodyPr>
          <a:lstStyle/>
          <a:p>
            <a:r>
              <a:rPr lang="en-US" sz="5400" dirty="0">
                <a:solidFill>
                  <a:srgbClr val="FF9933"/>
                </a:solidFill>
              </a:rPr>
              <a:t>Denying Instructor Title Requests</a:t>
            </a:r>
          </a:p>
        </p:txBody>
      </p:sp>
      <p:sp>
        <p:nvSpPr>
          <p:cNvPr id="9" name="TextBox 8">
            <a:extLst>
              <a:ext uri="{FF2B5EF4-FFF2-40B4-BE49-F238E27FC236}">
                <a16:creationId xmlns:a16="http://schemas.microsoft.com/office/drawing/2014/main" id="{9DA10F42-E707-4AAE-9C7A-FE4929CAFDA6}"/>
              </a:ext>
            </a:extLst>
          </p:cNvPr>
          <p:cNvSpPr txBox="1"/>
          <p:nvPr/>
        </p:nvSpPr>
        <p:spPr>
          <a:xfrm>
            <a:off x="4101160" y="1288545"/>
            <a:ext cx="3989680" cy="646331"/>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To </a:t>
            </a:r>
            <a:r>
              <a:rPr lang="en-US" dirty="0">
                <a:solidFill>
                  <a:srgbClr val="FF9933"/>
                </a:solidFill>
                <a:latin typeface="Calibri" panose="020F0502020204030204" pitchFamily="34" charset="0"/>
                <a:cs typeface="Calibri" panose="020F0502020204030204" pitchFamily="34" charset="0"/>
              </a:rPr>
              <a:t>deny</a:t>
            </a:r>
            <a:r>
              <a:rPr lang="en-US" dirty="0">
                <a:solidFill>
                  <a:schemeClr val="bg1"/>
                </a:solidFill>
                <a:latin typeface="Calibri" panose="020F0502020204030204" pitchFamily="34" charset="0"/>
                <a:cs typeface="Calibri" panose="020F0502020204030204" pitchFamily="34" charset="0"/>
              </a:rPr>
              <a:t> an individual title, select the X:</a:t>
            </a:r>
          </a:p>
          <a:p>
            <a:endParaRPr lang="en-US" b="1" dirty="0">
              <a:solidFill>
                <a:schemeClr val="bg1"/>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BEA810EE-E0C6-4364-9277-4546187020A8}"/>
              </a:ext>
            </a:extLst>
          </p:cNvPr>
          <p:cNvSpPr txBox="1"/>
          <p:nvPr/>
        </p:nvSpPr>
        <p:spPr>
          <a:xfrm>
            <a:off x="1181099" y="3905670"/>
            <a:ext cx="10179424" cy="646331"/>
          </a:xfrm>
          <a:prstGeom prst="rect">
            <a:avLst/>
          </a:prstGeom>
          <a:noFill/>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You will be prompted to enter a note to your teacher explaining why the request will not be fulfilled and then click “Submit.”  The requestor will be notified of the denial.</a:t>
            </a:r>
          </a:p>
        </p:txBody>
      </p:sp>
      <p:pic>
        <p:nvPicPr>
          <p:cNvPr id="2" name="Picture 1">
            <a:extLst>
              <a:ext uri="{FF2B5EF4-FFF2-40B4-BE49-F238E27FC236}">
                <a16:creationId xmlns:a16="http://schemas.microsoft.com/office/drawing/2014/main" id="{B4E96F9F-A9F3-49ED-A8F9-BC4A431F5231}"/>
              </a:ext>
            </a:extLst>
          </p:cNvPr>
          <p:cNvPicPr>
            <a:picLocks noChangeAspect="1"/>
          </p:cNvPicPr>
          <p:nvPr/>
        </p:nvPicPr>
        <p:blipFill rotWithShape="1">
          <a:blip r:embed="rId4"/>
          <a:srcRect r="1086" b="2476"/>
          <a:stretch/>
        </p:blipFill>
        <p:spPr>
          <a:xfrm>
            <a:off x="4547305" y="4648047"/>
            <a:ext cx="3447011" cy="1902052"/>
          </a:xfrm>
          <a:prstGeom prst="rect">
            <a:avLst/>
          </a:prstGeom>
        </p:spPr>
      </p:pic>
      <p:sp>
        <p:nvSpPr>
          <p:cNvPr id="13" name="Rectangle: Rounded Corners 12">
            <a:extLst>
              <a:ext uri="{FF2B5EF4-FFF2-40B4-BE49-F238E27FC236}">
                <a16:creationId xmlns:a16="http://schemas.microsoft.com/office/drawing/2014/main" id="{DD3AE565-50B9-4558-9580-B8E82C969E32}"/>
              </a:ext>
            </a:extLst>
          </p:cNvPr>
          <p:cNvSpPr/>
          <p:nvPr/>
        </p:nvSpPr>
        <p:spPr>
          <a:xfrm>
            <a:off x="7225045" y="6108600"/>
            <a:ext cx="713538" cy="39873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1C61EA3-5188-C6B4-77A7-AE32AEE00290}"/>
              </a:ext>
            </a:extLst>
          </p:cNvPr>
          <p:cNvPicPr>
            <a:picLocks noChangeAspect="1"/>
          </p:cNvPicPr>
          <p:nvPr/>
        </p:nvPicPr>
        <p:blipFill>
          <a:blip r:embed="rId5"/>
          <a:stretch>
            <a:fillRect/>
          </a:stretch>
        </p:blipFill>
        <p:spPr>
          <a:xfrm>
            <a:off x="1816193" y="1628358"/>
            <a:ext cx="8559613" cy="2082269"/>
          </a:xfrm>
          <a:prstGeom prst="rect">
            <a:avLst/>
          </a:prstGeom>
        </p:spPr>
      </p:pic>
      <p:sp>
        <p:nvSpPr>
          <p:cNvPr id="11" name="Rectangle: Rounded Corners 10">
            <a:extLst>
              <a:ext uri="{FF2B5EF4-FFF2-40B4-BE49-F238E27FC236}">
                <a16:creationId xmlns:a16="http://schemas.microsoft.com/office/drawing/2014/main" id="{FC3DE531-D4BB-4D96-AF1E-D94D6205E493}"/>
              </a:ext>
            </a:extLst>
          </p:cNvPr>
          <p:cNvSpPr/>
          <p:nvPr/>
        </p:nvSpPr>
        <p:spPr>
          <a:xfrm>
            <a:off x="9871549" y="1712315"/>
            <a:ext cx="324736" cy="29219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4154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4A7E878-26C2-4B1C-D8BE-C1A74ED4F9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74DDCC-20CB-C453-78FB-84B9626AB94E}"/>
              </a:ext>
            </a:extLst>
          </p:cNvPr>
          <p:cNvSpPr>
            <a:spLocks noGrp="1"/>
          </p:cNvSpPr>
          <p:nvPr>
            <p:ph type="title"/>
          </p:nvPr>
        </p:nvSpPr>
        <p:spPr/>
        <p:txBody>
          <a:bodyPr>
            <a:noAutofit/>
          </a:bodyPr>
          <a:lstStyle/>
          <a:p>
            <a:r>
              <a:rPr lang="en-US" sz="5400" dirty="0">
                <a:solidFill>
                  <a:srgbClr val="FF9933"/>
                </a:solidFill>
              </a:rPr>
              <a:t>Bookmarks</a:t>
            </a:r>
          </a:p>
        </p:txBody>
      </p:sp>
      <p:sp>
        <p:nvSpPr>
          <p:cNvPr id="12" name="TextBox 11">
            <a:extLst>
              <a:ext uri="{FF2B5EF4-FFF2-40B4-BE49-F238E27FC236}">
                <a16:creationId xmlns:a16="http://schemas.microsoft.com/office/drawing/2014/main" id="{5841CF29-6E4C-F03A-2BB9-1DCD62A87AF7}"/>
              </a:ext>
            </a:extLst>
          </p:cNvPr>
          <p:cNvSpPr txBox="1"/>
          <p:nvPr/>
        </p:nvSpPr>
        <p:spPr>
          <a:xfrm>
            <a:off x="1006288" y="1281463"/>
            <a:ext cx="10179424" cy="923330"/>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The bookmark tool allows you to save and annotate key movie segments. You can pre-select the exact scenes you want to use in class, add notes explaining how they connect to your lesson, and create a playlist of the moments most relevant to your teaching goals.</a:t>
            </a:r>
          </a:p>
        </p:txBody>
      </p:sp>
      <p:pic>
        <p:nvPicPr>
          <p:cNvPr id="8" name="Picture 7">
            <a:extLst>
              <a:ext uri="{FF2B5EF4-FFF2-40B4-BE49-F238E27FC236}">
                <a16:creationId xmlns:a16="http://schemas.microsoft.com/office/drawing/2014/main" id="{1E24008E-0A94-3530-ED5A-4A241C92AF65}"/>
              </a:ext>
            </a:extLst>
          </p:cNvPr>
          <p:cNvPicPr>
            <a:picLocks noChangeAspect="1"/>
          </p:cNvPicPr>
          <p:nvPr/>
        </p:nvPicPr>
        <p:blipFill>
          <a:blip r:embed="rId4"/>
          <a:stretch>
            <a:fillRect/>
          </a:stretch>
        </p:blipFill>
        <p:spPr>
          <a:xfrm>
            <a:off x="4767047" y="2490615"/>
            <a:ext cx="6967753" cy="2799902"/>
          </a:xfrm>
          <a:prstGeom prst="rect">
            <a:avLst/>
          </a:prstGeom>
        </p:spPr>
      </p:pic>
      <p:sp>
        <p:nvSpPr>
          <p:cNvPr id="14" name="TextBox 13">
            <a:extLst>
              <a:ext uri="{FF2B5EF4-FFF2-40B4-BE49-F238E27FC236}">
                <a16:creationId xmlns:a16="http://schemas.microsoft.com/office/drawing/2014/main" id="{303E9339-26AD-91E3-9438-CC8EFCB25598}"/>
              </a:ext>
            </a:extLst>
          </p:cNvPr>
          <p:cNvSpPr txBox="1"/>
          <p:nvPr/>
        </p:nvSpPr>
        <p:spPr>
          <a:xfrm>
            <a:off x="457200" y="2822896"/>
            <a:ext cx="3976254" cy="3516347"/>
          </a:xfrm>
          <a:prstGeom prst="rect">
            <a:avLst/>
          </a:prstGeom>
          <a:noFill/>
        </p:spPr>
        <p:txBody>
          <a:bodyPr wrap="square">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To create a bookmark:</a:t>
            </a:r>
          </a:p>
          <a:p>
            <a:endParaRPr lang="en-US" sz="105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 Visit</a:t>
            </a:r>
            <a:r>
              <a:rPr lang="en-US" sz="16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FF9933"/>
                </a:solidFill>
                <a:latin typeface="Calibri" panose="020F0502020204030204" pitchFamily="34" charset="0"/>
                <a:ea typeface="Calibri" panose="020F0502020204030204" pitchFamily="34" charset="0"/>
                <a:cs typeface="Calibri" panose="020F0502020204030204" pitchFamily="34" charset="0"/>
              </a:rPr>
              <a:t>My</a:t>
            </a:r>
            <a:r>
              <a:rPr lang="en-US" sz="1600" b="1" spc="-60" dirty="0">
                <a:solidFill>
                  <a:srgbClr val="FF9933"/>
                </a:solidFill>
                <a:latin typeface="Calibri" panose="020F0502020204030204" pitchFamily="34" charset="0"/>
                <a:ea typeface="Calibri" panose="020F0502020204030204" pitchFamily="34" charset="0"/>
                <a:cs typeface="Calibri" panose="020F0502020204030204" pitchFamily="34" charset="0"/>
              </a:rPr>
              <a:t> </a:t>
            </a:r>
            <a:r>
              <a:rPr lang="en-US" sz="1600" b="1" spc="-10" dirty="0">
                <a:solidFill>
                  <a:srgbClr val="FF9933"/>
                </a:solidFill>
                <a:latin typeface="Calibri" panose="020F0502020204030204" pitchFamily="34" charset="0"/>
                <a:ea typeface="Calibri" panose="020F0502020204030204" pitchFamily="34" charset="0"/>
                <a:cs typeface="Calibri" panose="020F0502020204030204" pitchFamily="34" charset="0"/>
              </a:rPr>
              <a:t>Bookmarks </a:t>
            </a:r>
            <a:r>
              <a:rPr lang="en-US" sz="1600" b="1" spc="-10" dirty="0">
                <a:solidFill>
                  <a:schemeClr val="bg1"/>
                </a:solidFill>
                <a:latin typeface="Calibri" panose="020F0502020204030204" pitchFamily="34" charset="0"/>
                <a:ea typeface="Calibri" panose="020F0502020204030204" pitchFamily="34" charset="0"/>
                <a:cs typeface="Calibri" panose="020F0502020204030204" pitchFamily="34" charset="0"/>
              </a:rPr>
              <a:t>tab</a:t>
            </a:r>
          </a:p>
          <a:p>
            <a:endParaRPr lang="en-US" sz="1000" spc="-1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 Click</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spc="-25" dirty="0">
                <a:solidFill>
                  <a:srgbClr val="FF9933"/>
                </a:solidFill>
                <a:latin typeface="Calibri" panose="020F0502020204030204" pitchFamily="34" charset="0"/>
                <a:ea typeface="Calibri" panose="020F0502020204030204" pitchFamily="34" charset="0"/>
                <a:cs typeface="Calibri" panose="020F0502020204030204" pitchFamily="34" charset="0"/>
              </a:rPr>
              <a:t>Add</a:t>
            </a:r>
            <a:r>
              <a:rPr lang="en-US" sz="1600" b="1" spc="-40" dirty="0">
                <a:solidFill>
                  <a:srgbClr val="FF9933"/>
                </a:solidFill>
                <a:latin typeface="Calibri" panose="020F0502020204030204" pitchFamily="34" charset="0"/>
                <a:ea typeface="Calibri" panose="020F0502020204030204" pitchFamily="34" charset="0"/>
                <a:cs typeface="Calibri" panose="020F0502020204030204" pitchFamily="34" charset="0"/>
              </a:rPr>
              <a:t> </a:t>
            </a:r>
            <a:r>
              <a:rPr lang="en-US" sz="1600" b="1" spc="-10" dirty="0">
                <a:solidFill>
                  <a:srgbClr val="FF9933"/>
                </a:solidFill>
                <a:latin typeface="Calibri" panose="020F0502020204030204" pitchFamily="34" charset="0"/>
                <a:ea typeface="Calibri" panose="020F0502020204030204" pitchFamily="34" charset="0"/>
                <a:cs typeface="Calibri" panose="020F0502020204030204" pitchFamily="34" charset="0"/>
              </a:rPr>
              <a:t>Bookmark</a:t>
            </a:r>
            <a:r>
              <a:rPr lang="en-US" sz="1600" b="1" spc="-35" dirty="0">
                <a:solidFill>
                  <a:srgbClr val="FF9933"/>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and</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select</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available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film.</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1000" spc="-1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3. Complete</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bookmark</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editor</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fields</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and</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b="1" spc="-10" dirty="0">
                <a:solidFill>
                  <a:srgbClr val="FF9933"/>
                </a:solidFill>
                <a:latin typeface="Calibri" panose="020F0502020204030204" pitchFamily="34" charset="0"/>
                <a:ea typeface="Calibri" panose="020F0502020204030204" pitchFamily="34" charset="0"/>
                <a:cs typeface="Calibri" panose="020F0502020204030204" pitchFamily="34" charset="0"/>
              </a:rPr>
              <a:t>Save</a:t>
            </a:r>
            <a:r>
              <a:rPr lang="en-US" sz="1600" b="1" spc="-1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endParaRPr lang="en-US" sz="1000" b="1" spc="-1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Once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saved,</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teachers</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can</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copy</a:t>
            </a:r>
            <a:r>
              <a:rPr lang="en-US" sz="1600" spc="-7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link</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for</a:t>
            </a:r>
            <a:r>
              <a:rPr lang="en-US" sz="1600" spc="-6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student</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distribution</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or</a:t>
            </a:r>
            <a:r>
              <a:rPr lang="en-US" sz="1600" spc="-5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select </a:t>
            </a:r>
            <a:r>
              <a:rPr lang="en-US" sz="1600" b="1" dirty="0">
                <a:solidFill>
                  <a:srgbClr val="FF9933"/>
                </a:solidFill>
                <a:latin typeface="Calibri" panose="020F0502020204030204" pitchFamily="34" charset="0"/>
                <a:ea typeface="Calibri" panose="020F0502020204030204" pitchFamily="34" charset="0"/>
                <a:cs typeface="Calibri" panose="020F0502020204030204" pitchFamily="34" charset="0"/>
              </a:rPr>
              <a:t>Play</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en-US" sz="1600" spc="-3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launch</a:t>
            </a:r>
            <a:r>
              <a:rPr lang="en-US" sz="1600" spc="-4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the</a:t>
            </a:r>
            <a:r>
              <a:rPr lang="en-US" sz="1600" spc="-5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watch</a:t>
            </a:r>
            <a:r>
              <a:rPr lang="en-US" sz="16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screen</a:t>
            </a:r>
            <a:r>
              <a:rPr lang="en-US" sz="1600" spc="-4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for</a:t>
            </a:r>
            <a:r>
              <a:rPr lang="en-US" sz="1600" spc="-7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your</a:t>
            </a:r>
            <a:r>
              <a:rPr lang="en-US" sz="1600" spc="-65"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600" spc="-10" dirty="0">
                <a:solidFill>
                  <a:schemeClr val="bg1"/>
                </a:solidFill>
                <a:latin typeface="Calibri" panose="020F0502020204030204" pitchFamily="34" charset="0"/>
                <a:ea typeface="Calibri" panose="020F0502020204030204" pitchFamily="34" charset="0"/>
                <a:cs typeface="Calibri" panose="020F0502020204030204" pitchFamily="34" charset="0"/>
              </a:rPr>
              <a:t>bookmark.</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678480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4971015-302E-CD2D-7C12-405C6050DD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F4BE4C-1343-69C7-1915-887E87F511ED}"/>
              </a:ext>
            </a:extLst>
          </p:cNvPr>
          <p:cNvSpPr txBox="1"/>
          <p:nvPr/>
        </p:nvSpPr>
        <p:spPr>
          <a:xfrm>
            <a:off x="457201" y="1399992"/>
            <a:ext cx="5543550" cy="4485234"/>
          </a:xfrm>
          <a:prstGeom prst="rect">
            <a:avLst/>
          </a:prstGeom>
        </p:spPr>
        <p:txBody>
          <a:bodyPr vert="horz" lIns="91440" tIns="45720" rIns="91440" bIns="45720" rtlCol="0">
            <a:normAutofit lnSpcReduction="10000"/>
          </a:bodyPr>
          <a:lstStyle/>
          <a:p>
            <a:pPr>
              <a:spcBef>
                <a:spcPts val="1000"/>
              </a:spcBef>
              <a:buClr>
                <a:schemeClr val="accent1"/>
              </a:buClr>
            </a:pPr>
            <a:r>
              <a:rPr lang="en-US" sz="2000" kern="1200" spc="-45" dirty="0">
                <a:solidFill>
                  <a:schemeClr val="bg1"/>
                </a:solidFill>
                <a:latin typeface="Calibri" panose="020F0502020204030204" pitchFamily="34" charset="0"/>
                <a:ea typeface="Calibri" panose="020F0502020204030204" pitchFamily="34" charset="0"/>
                <a:cs typeface="Calibri" panose="020F0502020204030204" pitchFamily="34" charset="0"/>
              </a:rPr>
              <a:t>Swank’s AI Teaching Assistant is designed to help teachers discover instructional movies, documentaries, and TV programs from the Swank Educational Streaming catalog that support instruction. </a:t>
            </a:r>
            <a:r>
              <a:rPr lang="en-US" sz="2000" spc="-45" dirty="0">
                <a:solidFill>
                  <a:schemeClr val="bg1"/>
                </a:solidFill>
                <a:latin typeface="Calibri" panose="020F0502020204030204" pitchFamily="34" charset="0"/>
                <a:ea typeface="Calibri" panose="020F0502020204030204" pitchFamily="34" charset="0"/>
                <a:cs typeface="Calibri" panose="020F0502020204030204" pitchFamily="34" charset="0"/>
              </a:rPr>
              <a:t>You can search by: </a:t>
            </a:r>
          </a:p>
          <a:p>
            <a:pPr marL="800100" lvl="1" indent="-342900">
              <a:spcBef>
                <a:spcPts val="1000"/>
              </a:spcBef>
              <a:buClr>
                <a:schemeClr val="bg1"/>
              </a:buClr>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Grade Level </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Subject or Unit</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Learning Objective</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Standard</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Theme</a:t>
            </a:r>
          </a:p>
          <a:p>
            <a:pPr marL="800100" lvl="1" indent="-342900">
              <a:buFont typeface="Arial" panose="020B0604020202020204" pitchFamily="34" charset="0"/>
              <a:buChar char="•"/>
            </a:pPr>
            <a:r>
              <a:rPr lang="en-US" sz="2000" dirty="0">
                <a:solidFill>
                  <a:schemeClr val="bg1"/>
                </a:solidFill>
                <a:latin typeface="Calibri" panose="020F0502020204030204" pitchFamily="34" charset="0"/>
                <a:cs typeface="Calibri" panose="020F0502020204030204" pitchFamily="34" charset="0"/>
              </a:rPr>
              <a:t>Cross-Curricular Connection</a:t>
            </a:r>
          </a:p>
          <a:p>
            <a:pPr marL="342900" indent="-342900">
              <a:buFont typeface="Arial" panose="020B0604020202020204" pitchFamily="34" charset="0"/>
              <a:buChar char="•"/>
            </a:pPr>
            <a:endParaRPr lang="en-US" sz="2000" dirty="0">
              <a:solidFill>
                <a:schemeClr val="bg1"/>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000" dirty="0">
              <a:solidFill>
                <a:schemeClr val="bg1"/>
              </a:solidFill>
              <a:latin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cs typeface="Calibri" panose="020F0502020204030204" pitchFamily="34" charset="0"/>
              </a:rPr>
              <a:t>For best results, we recommend teachers include grade level and topic whenever possible!</a:t>
            </a:r>
          </a:p>
          <a:p>
            <a:pPr>
              <a:spcBef>
                <a:spcPts val="1000"/>
              </a:spcBef>
              <a:buClr>
                <a:schemeClr val="accent1"/>
              </a:buClr>
            </a:pPr>
            <a:endParaRPr lang="en-US" sz="2000" kern="1200" spc="-45"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spcBef>
                <a:spcPts val="1000"/>
              </a:spcBef>
              <a:buClr>
                <a:schemeClr val="accent1"/>
              </a:buClr>
            </a:pPr>
            <a:endParaRPr lang="en-US" sz="2400" kern="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Slide Number Placeholder 3">
            <a:extLst>
              <a:ext uri="{FF2B5EF4-FFF2-40B4-BE49-F238E27FC236}">
                <a16:creationId xmlns:a16="http://schemas.microsoft.com/office/drawing/2014/main" id="{29D48512-224E-985B-58B0-DCDEFD7B61BE}"/>
              </a:ext>
            </a:extLst>
          </p:cNvPr>
          <p:cNvSpPr>
            <a:spLocks noGrp="1"/>
          </p:cNvSpPr>
          <p:nvPr>
            <p:ph type="sldNum" sz="quarter" idx="4"/>
          </p:nvPr>
        </p:nvSpPr>
        <p:spPr>
          <a:xfrm>
            <a:off x="457201" y="6262941"/>
            <a:ext cx="314448" cy="153663"/>
          </a:xfrm>
        </p:spPr>
        <p:txBody>
          <a:bodyPr vert="horz" lIns="91440" tIns="45720" rIns="91440" bIns="45720" rtlCol="0" anchor="ctr">
            <a:normAutofit/>
          </a:bodyPr>
          <a:lstStyle/>
          <a:p>
            <a:pPr>
              <a:lnSpc>
                <a:spcPct val="90000"/>
              </a:lnSpc>
              <a:spcAft>
                <a:spcPts val="600"/>
              </a:spcAft>
            </a:pPr>
            <a:fld id="{1FDEBF03-1DFF-F140-AFE9-CF9E379356B1}" type="slidenum">
              <a:rPr lang="en-US" sz="400" smtClean="0"/>
              <a:pPr>
                <a:lnSpc>
                  <a:spcPct val="90000"/>
                </a:lnSpc>
                <a:spcAft>
                  <a:spcPts val="600"/>
                </a:spcAft>
              </a:pPr>
              <a:t>15</a:t>
            </a:fld>
            <a:endParaRPr lang="en-US" sz="400"/>
          </a:p>
        </p:txBody>
      </p:sp>
      <p:pic>
        <p:nvPicPr>
          <p:cNvPr id="4" name="object 18">
            <a:extLst>
              <a:ext uri="{FF2B5EF4-FFF2-40B4-BE49-F238E27FC236}">
                <a16:creationId xmlns:a16="http://schemas.microsoft.com/office/drawing/2014/main" id="{35ACB3EA-3606-5024-E322-C2392E0B8776}"/>
              </a:ext>
            </a:extLst>
          </p:cNvPr>
          <p:cNvPicPr/>
          <p:nvPr/>
        </p:nvPicPr>
        <p:blipFill>
          <a:blip r:embed="rId4" cstate="print"/>
          <a:srcRect l="20762" t="12383" r="26090" b="-5"/>
          <a:stretch/>
        </p:blipFill>
        <p:spPr>
          <a:xfrm>
            <a:off x="6779172" y="1677692"/>
            <a:ext cx="4855780" cy="3929835"/>
          </a:xfrm>
          <a:prstGeom prst="rect">
            <a:avLst/>
          </a:prstGeom>
          <a:noFill/>
        </p:spPr>
      </p:pic>
      <p:sp>
        <p:nvSpPr>
          <p:cNvPr id="13" name="Title 4">
            <a:extLst>
              <a:ext uri="{FF2B5EF4-FFF2-40B4-BE49-F238E27FC236}">
                <a16:creationId xmlns:a16="http://schemas.microsoft.com/office/drawing/2014/main" id="{62599390-E87D-5B86-BBAA-817B936A9132}"/>
              </a:ext>
            </a:extLst>
          </p:cNvPr>
          <p:cNvSpPr txBox="1">
            <a:spLocks/>
          </p:cNvSpPr>
          <p:nvPr/>
        </p:nvSpPr>
        <p:spPr>
          <a:xfrm>
            <a:off x="457200" y="441396"/>
            <a:ext cx="11277600" cy="32978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kern="1200">
                <a:solidFill>
                  <a:schemeClr val="bg1"/>
                </a:solidFill>
                <a:latin typeface="Lato" panose="020F0502020204030203" pitchFamily="34" charset="77"/>
                <a:ea typeface="+mj-ea"/>
                <a:cs typeface="+mj-cs"/>
              </a:defRPr>
            </a:lvl1pPr>
          </a:lstStyle>
          <a:p>
            <a:r>
              <a:rPr lang="en-US" sz="5400" dirty="0">
                <a:solidFill>
                  <a:srgbClr val="FF9933"/>
                </a:solidFill>
              </a:rPr>
              <a:t>Swank Movie T.A.</a:t>
            </a:r>
          </a:p>
        </p:txBody>
      </p:sp>
    </p:spTree>
    <p:extLst>
      <p:ext uri="{BB962C8B-B14F-4D97-AF65-F5344CB8AC3E}">
        <p14:creationId xmlns:p14="http://schemas.microsoft.com/office/powerpoint/2010/main" val="2747800635"/>
      </p:ext>
    </p:extLst>
  </p:cSld>
  <p:clrMapOvr>
    <a:masterClrMapping/>
  </p:clrMapOvr>
</p:sld>
</file>

<file path=ppt/theme/theme1.xml><?xml version="1.0" encoding="utf-8"?>
<a:theme xmlns:a="http://schemas.openxmlformats.org/drawingml/2006/main" name="Office Theme">
  <a:themeElements>
    <a:clrScheme name="Swank">
      <a:dk1>
        <a:srgbClr val="053545"/>
      </a:dk1>
      <a:lt1>
        <a:srgbClr val="FFFFFF"/>
      </a:lt1>
      <a:dk2>
        <a:srgbClr val="1A7392"/>
      </a:dk2>
      <a:lt2>
        <a:srgbClr val="00ABAE"/>
      </a:lt2>
      <a:accent1>
        <a:srgbClr val="B6C14C"/>
      </a:accent1>
      <a:accent2>
        <a:srgbClr val="1A7392"/>
      </a:accent2>
      <a:accent3>
        <a:srgbClr val="D3DA94"/>
      </a:accent3>
      <a:accent4>
        <a:srgbClr val="989596"/>
      </a:accent4>
      <a:accent5>
        <a:srgbClr val="00ABAE"/>
      </a:accent5>
      <a:accent6>
        <a:srgbClr val="1A7392"/>
      </a:accent6>
      <a:hlink>
        <a:srgbClr val="B6C14C"/>
      </a:hlink>
      <a:folHlink>
        <a:srgbClr val="00ABAE"/>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DB8CE3CE63924D8D1BCEFB1451EDE4" ma:contentTypeVersion="17" ma:contentTypeDescription="Create a new document." ma:contentTypeScope="" ma:versionID="ec806cf939ed96dfc36ffc64d33363f4">
  <xsd:schema xmlns:xsd="http://www.w3.org/2001/XMLSchema" xmlns:xs="http://www.w3.org/2001/XMLSchema" xmlns:p="http://schemas.microsoft.com/office/2006/metadata/properties" xmlns:ns2="1eb8c3ed-a00f-4d14-938f-93b498313d74" xmlns:ns3="2cc87877-c41a-4943-9614-348391f9b20f" targetNamespace="http://schemas.microsoft.com/office/2006/metadata/properties" ma:root="true" ma:fieldsID="4172f47c214949cb9f6e4c837bf9ce52" ns2:_="" ns3:_="">
    <xsd:import namespace="1eb8c3ed-a00f-4d14-938f-93b498313d74"/>
    <xsd:import namespace="2cc87877-c41a-4943-9614-348391f9b20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b8c3ed-a00f-4d14-938f-93b498313d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93a3354-d125-4863-bd76-356280b503d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c87877-c41a-4943-9614-348391f9b20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d5a9a7-8db6-4f6d-934d-c40d0f3d3f15}" ma:internalName="TaxCatchAll" ma:showField="CatchAllData" ma:web="2cc87877-c41a-4943-9614-348391f9b2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b8c3ed-a00f-4d14-938f-93b498313d74">
      <Terms xmlns="http://schemas.microsoft.com/office/infopath/2007/PartnerControls"/>
    </lcf76f155ced4ddcb4097134ff3c332f>
    <TaxCatchAll xmlns="2cc87877-c41a-4943-9614-348391f9b20f" xsi:nil="true"/>
  </documentManagement>
</p:properties>
</file>

<file path=customXml/itemProps1.xml><?xml version="1.0" encoding="utf-8"?>
<ds:datastoreItem xmlns:ds="http://schemas.openxmlformats.org/officeDocument/2006/customXml" ds:itemID="{1B573BAF-CD50-433A-8BA2-38F1712031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b8c3ed-a00f-4d14-938f-93b498313d74"/>
    <ds:schemaRef ds:uri="2cc87877-c41a-4943-9614-348391f9b2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050BB8-CEDD-47F2-9875-8DACFBE15B7F}">
  <ds:schemaRefs>
    <ds:schemaRef ds:uri="http://schemas.microsoft.com/sharepoint/v3/contenttype/forms"/>
  </ds:schemaRefs>
</ds:datastoreItem>
</file>

<file path=customXml/itemProps3.xml><?xml version="1.0" encoding="utf-8"?>
<ds:datastoreItem xmlns:ds="http://schemas.openxmlformats.org/officeDocument/2006/customXml" ds:itemID="{6090DC67-2709-4835-AFA6-EDD6E606F341}">
  <ds:schemaRefs>
    <ds:schemaRef ds:uri="http://schemas.microsoft.com/office/infopath/2007/PartnerControls"/>
    <ds:schemaRef ds:uri="http://www.w3.org/XML/1998/namespace"/>
    <ds:schemaRef ds:uri="d6e990e7-0639-4786-931a-25e37be9eedc"/>
    <ds:schemaRef ds:uri="http://purl.org/dc/elements/1.1/"/>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fa5939b3-272c-49aa-ba2d-808e27b0c2f9"/>
    <ds:schemaRef ds:uri="1eb8c3ed-a00f-4d14-938f-93b498313d74"/>
    <ds:schemaRef ds:uri="2cc87877-c41a-4943-9614-348391f9b20f"/>
  </ds:schemaRefs>
</ds:datastoreItem>
</file>

<file path=docProps/app.xml><?xml version="1.0" encoding="utf-8"?>
<Properties xmlns="http://schemas.openxmlformats.org/officeDocument/2006/extended-properties" xmlns:vt="http://schemas.openxmlformats.org/officeDocument/2006/docPropsVTypes">
  <TotalTime>13913</TotalTime>
  <Words>900</Words>
  <Application>Microsoft Office PowerPoint</Application>
  <PresentationFormat>Widescreen</PresentationFormat>
  <Paragraphs>111</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Lato</vt:lpstr>
      <vt:lpstr>Avenir Book</vt:lpstr>
      <vt:lpstr>Arial</vt:lpstr>
      <vt:lpstr>Palatino Linotype</vt:lpstr>
      <vt:lpstr>Calibri</vt:lpstr>
      <vt:lpstr>Aptos</vt:lpstr>
      <vt:lpstr>Office Theme</vt:lpstr>
      <vt:lpstr>Swank Educational Streaming:   Admin Guide</vt:lpstr>
      <vt:lpstr>Admin Username/Password</vt:lpstr>
      <vt:lpstr>Management of Teacher Self Registration</vt:lpstr>
      <vt:lpstr>Single Sign-On</vt:lpstr>
      <vt:lpstr>Search &amp; Filter Movies</vt:lpstr>
      <vt:lpstr>Search Results</vt:lpstr>
      <vt:lpstr>Search Results</vt:lpstr>
      <vt:lpstr>Playing Movies</vt:lpstr>
      <vt:lpstr>Assigning Movies</vt:lpstr>
      <vt:lpstr>Requesting Movies</vt:lpstr>
      <vt:lpstr>Reviewing Instructor Title Requests</vt:lpstr>
      <vt:lpstr>Approving Instructor Title Requests</vt:lpstr>
      <vt:lpstr>Denying Instructor Title Requests</vt:lpstr>
      <vt:lpstr>Bookmarks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Theory of Mind; Executive Level Function</dc:title>
  <dc:creator>Thomas Hutton</dc:creator>
  <cp:lastModifiedBy>Lily Kinnison</cp:lastModifiedBy>
  <cp:revision>253</cp:revision>
  <cp:lastPrinted>2023-05-08T16:04:51Z</cp:lastPrinted>
  <dcterms:created xsi:type="dcterms:W3CDTF">2018-03-27T21:05:16Z</dcterms:created>
  <dcterms:modified xsi:type="dcterms:W3CDTF">2026-07-29T21:42:11Z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0x0101002CDB8CE3CE63924D8D1BCEFB1451EDE4</vt:lpwstr>
  </property>
  <property fmtid="{D5CDD505-2E9C-101B-9397-08002B2CF9AE}" pid="3" name="MediaServiceImageTags">
    <vt:lpwstr/>
  </property>
</Properties>
</file>