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4"/>
  </p:sldMasterIdLst>
  <p:notesMasterIdLst>
    <p:notesMasterId r:id="rId18"/>
  </p:notesMasterIdLst>
  <p:sldIdLst>
    <p:sldId id="300" r:id="rId5"/>
    <p:sldId id="329" r:id="rId6"/>
    <p:sldId id="321" r:id="rId7"/>
    <p:sldId id="339" r:id="rId8"/>
    <p:sldId id="340" r:id="rId9"/>
    <p:sldId id="332" r:id="rId10"/>
    <p:sldId id="342" r:id="rId11"/>
    <p:sldId id="343" r:id="rId12"/>
    <p:sldId id="335" r:id="rId13"/>
    <p:sldId id="337" r:id="rId14"/>
    <p:sldId id="344" r:id="rId15"/>
    <p:sldId id="345" r:id="rId16"/>
    <p:sldId id="348" r:id="rId17"/>
  </p:sldIdLst>
  <p:sldSz cx="12192000" cy="6858000"/>
  <p:notesSz cx="6858000" cy="9144000"/>
  <p:embeddedFontLst>
    <p:embeddedFont>
      <p:font typeface="Avenir Book" panose="020B0604020202020204" charset="0"/>
      <p:regular r:id="rId19"/>
      <p:italic r:id="rId20"/>
    </p:embeddedFont>
    <p:embeddedFont>
      <p:font typeface="Lato" panose="020F0502020204030203" pitchFamily="34" charset="0"/>
      <p:regular r:id="rId21"/>
      <p:bold r:id="rId22"/>
      <p:italic r:id="rId23"/>
      <p:boldItalic r:id="rId24"/>
    </p:embeddedFont>
    <p:embeddedFont>
      <p:font typeface="Palatino Linotype" panose="02040502050505030304" pitchFamily="18"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5F9362-C1A0-8C08-5CEF-41323E6A2886}" name="Michalie Masterson" initials="MM" userId="S::mbrown@Swankmp.com::c3fecd8f-4129-4340-b718-6c5e928431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600"/>
    <a:srgbClr val="071625"/>
    <a:srgbClr val="396295"/>
    <a:srgbClr val="7D6FB1"/>
    <a:srgbClr val="BBA4CE"/>
    <a:srgbClr val="23B3B6"/>
    <a:srgbClr val="CC5238"/>
    <a:srgbClr val="5679A3"/>
    <a:srgbClr val="937F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41" autoAdjust="0"/>
    <p:restoredTop sz="94180"/>
  </p:normalViewPr>
  <p:slideViewPr>
    <p:cSldViewPr snapToGrid="0" snapToObjects="1">
      <p:cViewPr varScale="1">
        <p:scale>
          <a:sx n="104" d="100"/>
          <a:sy n="104" d="100"/>
        </p:scale>
        <p:origin x="1314"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y Kinnison" userId="93bc01f3-08ec-415c-a7b8-7cd622dac578" providerId="ADAL" clId="{6EB8A436-31EB-423B-81A4-4BAB072ACE00}"/>
    <pc:docChg chg="modSld">
      <pc:chgData name="Lily Kinnison" userId="93bc01f3-08ec-415c-a7b8-7cd622dac578" providerId="ADAL" clId="{6EB8A436-31EB-423B-81A4-4BAB072ACE00}" dt="2026-07-29T21:45:20.123" v="67" actId="20577"/>
      <pc:docMkLst>
        <pc:docMk/>
      </pc:docMkLst>
      <pc:sldChg chg="modSp mod">
        <pc:chgData name="Lily Kinnison" userId="93bc01f3-08ec-415c-a7b8-7cd622dac578" providerId="ADAL" clId="{6EB8A436-31EB-423B-81A4-4BAB072ACE00}" dt="2026-07-29T21:42:58.787" v="30" actId="20577"/>
        <pc:sldMkLst>
          <pc:docMk/>
          <pc:sldMk cId="2610210862" sldId="321"/>
        </pc:sldMkLst>
        <pc:spChg chg="mod">
          <ac:chgData name="Lily Kinnison" userId="93bc01f3-08ec-415c-a7b8-7cd622dac578" providerId="ADAL" clId="{6EB8A436-31EB-423B-81A4-4BAB072ACE00}" dt="2026-07-29T21:42:58.787" v="30" actId="20577"/>
          <ac:spMkLst>
            <pc:docMk/>
            <pc:sldMk cId="2610210862" sldId="321"/>
            <ac:spMk id="8" creationId="{00000000-0000-0000-0000-000000000000}"/>
          </ac:spMkLst>
        </pc:spChg>
      </pc:sldChg>
      <pc:sldChg chg="modSp mod">
        <pc:chgData name="Lily Kinnison" userId="93bc01f3-08ec-415c-a7b8-7cd622dac578" providerId="ADAL" clId="{6EB8A436-31EB-423B-81A4-4BAB072ACE00}" dt="2026-07-29T21:42:44.610" v="27" actId="20577"/>
        <pc:sldMkLst>
          <pc:docMk/>
          <pc:sldMk cId="2764478833" sldId="329"/>
        </pc:sldMkLst>
        <pc:spChg chg="mod">
          <ac:chgData name="Lily Kinnison" userId="93bc01f3-08ec-415c-a7b8-7cd622dac578" providerId="ADAL" clId="{6EB8A436-31EB-423B-81A4-4BAB072ACE00}" dt="2026-07-29T21:42:33.547" v="12" actId="20577"/>
          <ac:spMkLst>
            <pc:docMk/>
            <pc:sldMk cId="2764478833" sldId="329"/>
            <ac:spMk id="5" creationId="{425D6119-07B7-7144-BE89-DCE101E2F522}"/>
          </ac:spMkLst>
        </pc:spChg>
        <pc:spChg chg="mod">
          <ac:chgData name="Lily Kinnison" userId="93bc01f3-08ec-415c-a7b8-7cd622dac578" providerId="ADAL" clId="{6EB8A436-31EB-423B-81A4-4BAB072ACE00}" dt="2026-07-29T21:42:44.610" v="27" actId="20577"/>
          <ac:spMkLst>
            <pc:docMk/>
            <pc:sldMk cId="2764478833" sldId="329"/>
            <ac:spMk id="8" creationId="{00000000-0000-0000-0000-000000000000}"/>
          </ac:spMkLst>
        </pc:spChg>
      </pc:sldChg>
      <pc:sldChg chg="modSp mod">
        <pc:chgData name="Lily Kinnison" userId="93bc01f3-08ec-415c-a7b8-7cd622dac578" providerId="ADAL" clId="{6EB8A436-31EB-423B-81A4-4BAB072ACE00}" dt="2026-07-29T21:43:34.409" v="43" actId="20577"/>
        <pc:sldMkLst>
          <pc:docMk/>
          <pc:sldMk cId="282466103" sldId="339"/>
        </pc:sldMkLst>
        <pc:spChg chg="mod">
          <ac:chgData name="Lily Kinnison" userId="93bc01f3-08ec-415c-a7b8-7cd622dac578" providerId="ADAL" clId="{6EB8A436-31EB-423B-81A4-4BAB072ACE00}" dt="2026-07-29T21:43:34.409" v="43" actId="20577"/>
          <ac:spMkLst>
            <pc:docMk/>
            <pc:sldMk cId="282466103" sldId="339"/>
            <ac:spMk id="8" creationId="{00000000-0000-0000-0000-000000000000}"/>
          </ac:spMkLst>
        </pc:spChg>
      </pc:sldChg>
      <pc:sldChg chg="modSp mod">
        <pc:chgData name="Lily Kinnison" userId="93bc01f3-08ec-415c-a7b8-7cd622dac578" providerId="ADAL" clId="{6EB8A436-31EB-423B-81A4-4BAB072ACE00}" dt="2026-07-29T21:44:11.237" v="46" actId="1076"/>
        <pc:sldMkLst>
          <pc:docMk/>
          <pc:sldMk cId="1171364336" sldId="342"/>
        </pc:sldMkLst>
        <pc:spChg chg="mod">
          <ac:chgData name="Lily Kinnison" userId="93bc01f3-08ec-415c-a7b8-7cd622dac578" providerId="ADAL" clId="{6EB8A436-31EB-423B-81A4-4BAB072ACE00}" dt="2026-07-29T21:44:02.908" v="44" actId="1076"/>
          <ac:spMkLst>
            <pc:docMk/>
            <pc:sldMk cId="1171364336" sldId="342"/>
            <ac:spMk id="10" creationId="{00000000-0000-0000-0000-000000000000}"/>
          </ac:spMkLst>
        </pc:spChg>
        <pc:spChg chg="mod">
          <ac:chgData name="Lily Kinnison" userId="93bc01f3-08ec-415c-a7b8-7cd622dac578" providerId="ADAL" clId="{6EB8A436-31EB-423B-81A4-4BAB072ACE00}" dt="2026-07-29T21:44:08.737" v="45" actId="1076"/>
          <ac:spMkLst>
            <pc:docMk/>
            <pc:sldMk cId="1171364336" sldId="342"/>
            <ac:spMk id="14" creationId="{76FA314D-DC6C-EAC4-9C7F-850C44B6573F}"/>
          </ac:spMkLst>
        </pc:spChg>
        <pc:picChg chg="mod">
          <ac:chgData name="Lily Kinnison" userId="93bc01f3-08ec-415c-a7b8-7cd622dac578" providerId="ADAL" clId="{6EB8A436-31EB-423B-81A4-4BAB072ACE00}" dt="2026-07-29T21:44:11.237" v="46" actId="1076"/>
          <ac:picMkLst>
            <pc:docMk/>
            <pc:sldMk cId="1171364336" sldId="342"/>
            <ac:picMk id="13" creationId="{7AA94AD6-B6A2-4C88-0A35-5E1A68114B18}"/>
          </ac:picMkLst>
        </pc:picChg>
      </pc:sldChg>
      <pc:sldChg chg="modSp mod">
        <pc:chgData name="Lily Kinnison" userId="93bc01f3-08ec-415c-a7b8-7cd622dac578" providerId="ADAL" clId="{6EB8A436-31EB-423B-81A4-4BAB072ACE00}" dt="2026-07-29T21:45:20.123" v="67" actId="20577"/>
        <pc:sldMkLst>
          <pc:docMk/>
          <pc:sldMk cId="3202759437" sldId="344"/>
        </pc:sldMkLst>
        <pc:spChg chg="mod">
          <ac:chgData name="Lily Kinnison" userId="93bc01f3-08ec-415c-a7b8-7cd622dac578" providerId="ADAL" clId="{6EB8A436-31EB-423B-81A4-4BAB072ACE00}" dt="2026-07-29T21:45:20.123" v="67" actId="20577"/>
          <ac:spMkLst>
            <pc:docMk/>
            <pc:sldMk cId="3202759437" sldId="344"/>
            <ac:spMk id="10" creationId="{00000000-0000-0000-0000-000000000000}"/>
          </ac:spMkLst>
        </pc:spChg>
      </pc:sldChg>
      <pc:sldChg chg="modSp mod">
        <pc:chgData name="Lily Kinnison" userId="93bc01f3-08ec-415c-a7b8-7cd622dac578" providerId="ADAL" clId="{6EB8A436-31EB-423B-81A4-4BAB072ACE00}" dt="2026-07-29T21:44:45.707" v="59" actId="20577"/>
        <pc:sldMkLst>
          <pc:docMk/>
          <pc:sldMk cId="2747800635" sldId="348"/>
        </pc:sldMkLst>
        <pc:spChg chg="mod">
          <ac:chgData name="Lily Kinnison" userId="93bc01f3-08ec-415c-a7b8-7cd622dac578" providerId="ADAL" clId="{6EB8A436-31EB-423B-81A4-4BAB072ACE00}" dt="2026-07-29T21:44:45.707" v="59" actId="20577"/>
          <ac:spMkLst>
            <pc:docMk/>
            <pc:sldMk cId="2747800635" sldId="348"/>
            <ac:spMk id="3" creationId="{7FF4BE4C-1343-69C7-1915-887E87F511E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99907B-4DBE-2749-9CD1-B550816B3E09}" type="datetimeFigureOut">
              <a:rPr lang="en-US" smtClean="0"/>
              <a:t>7/29/2026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4F1031-B042-364D-8AD1-0887E9F2CD2F}" type="slidenum">
              <a:rPr lang="en-US" smtClean="0"/>
              <a:t>‹#›</a:t>
            </a:fld>
            <a:endParaRPr lang="en-US"/>
          </a:p>
        </p:txBody>
      </p:sp>
    </p:spTree>
    <p:extLst>
      <p:ext uri="{BB962C8B-B14F-4D97-AF65-F5344CB8AC3E}">
        <p14:creationId xmlns:p14="http://schemas.microsoft.com/office/powerpoint/2010/main" val="2097405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2</a:t>
            </a:fld>
            <a:endParaRPr lang="en-US"/>
          </a:p>
        </p:txBody>
      </p:sp>
    </p:spTree>
    <p:extLst>
      <p:ext uri="{BB962C8B-B14F-4D97-AF65-F5344CB8AC3E}">
        <p14:creationId xmlns:p14="http://schemas.microsoft.com/office/powerpoint/2010/main" val="259997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3</a:t>
            </a:fld>
            <a:endParaRPr lang="en-US"/>
          </a:p>
        </p:txBody>
      </p:sp>
    </p:spTree>
    <p:extLst>
      <p:ext uri="{BB962C8B-B14F-4D97-AF65-F5344CB8AC3E}">
        <p14:creationId xmlns:p14="http://schemas.microsoft.com/office/powerpoint/2010/main" val="347816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4</a:t>
            </a:fld>
            <a:endParaRPr lang="en-US"/>
          </a:p>
        </p:txBody>
      </p:sp>
    </p:spTree>
    <p:extLst>
      <p:ext uri="{BB962C8B-B14F-4D97-AF65-F5344CB8AC3E}">
        <p14:creationId xmlns:p14="http://schemas.microsoft.com/office/powerpoint/2010/main" val="883937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5</a:t>
            </a:fld>
            <a:endParaRPr lang="en-US"/>
          </a:p>
        </p:txBody>
      </p:sp>
    </p:spTree>
    <p:extLst>
      <p:ext uri="{BB962C8B-B14F-4D97-AF65-F5344CB8AC3E}">
        <p14:creationId xmlns:p14="http://schemas.microsoft.com/office/powerpoint/2010/main" val="1358651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6</a:t>
            </a:fld>
            <a:endParaRPr lang="en-US"/>
          </a:p>
        </p:txBody>
      </p:sp>
    </p:spTree>
    <p:extLst>
      <p:ext uri="{BB962C8B-B14F-4D97-AF65-F5344CB8AC3E}">
        <p14:creationId xmlns:p14="http://schemas.microsoft.com/office/powerpoint/2010/main" val="33284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7</a:t>
            </a:fld>
            <a:endParaRPr lang="en-US"/>
          </a:p>
        </p:txBody>
      </p:sp>
    </p:spTree>
    <p:extLst>
      <p:ext uri="{BB962C8B-B14F-4D97-AF65-F5344CB8AC3E}">
        <p14:creationId xmlns:p14="http://schemas.microsoft.com/office/powerpoint/2010/main" val="1908230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8</a:t>
            </a:fld>
            <a:endParaRPr lang="en-US"/>
          </a:p>
        </p:txBody>
      </p:sp>
    </p:spTree>
    <p:extLst>
      <p:ext uri="{BB962C8B-B14F-4D97-AF65-F5344CB8AC3E}">
        <p14:creationId xmlns:p14="http://schemas.microsoft.com/office/powerpoint/2010/main" val="3439331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9</a:t>
            </a:fld>
            <a:endParaRPr lang="en-US"/>
          </a:p>
        </p:txBody>
      </p:sp>
    </p:spTree>
    <p:extLst>
      <p:ext uri="{BB962C8B-B14F-4D97-AF65-F5344CB8AC3E}">
        <p14:creationId xmlns:p14="http://schemas.microsoft.com/office/powerpoint/2010/main" val="619502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10</a:t>
            </a:fld>
            <a:endParaRPr lang="en-US"/>
          </a:p>
        </p:txBody>
      </p:sp>
    </p:spTree>
    <p:extLst>
      <p:ext uri="{BB962C8B-B14F-4D97-AF65-F5344CB8AC3E}">
        <p14:creationId xmlns:p14="http://schemas.microsoft.com/office/powerpoint/2010/main" val="2397374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11</a:t>
            </a:fld>
            <a:endParaRPr lang="en-US"/>
          </a:p>
        </p:txBody>
      </p:sp>
    </p:spTree>
    <p:extLst>
      <p:ext uri="{BB962C8B-B14F-4D97-AF65-F5344CB8AC3E}">
        <p14:creationId xmlns:p14="http://schemas.microsoft.com/office/powerpoint/2010/main" val="2585877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CE35D-B1C4-4052-9DE8-7EE2EDAB3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9296F-1832-BEFC-3A80-77CEEDDB80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30A6A-8220-6DA0-DD24-C41521CADA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3F3A7F-DDC2-A7D5-E283-5E04411AA141}"/>
              </a:ext>
            </a:extLst>
          </p:cNvPr>
          <p:cNvSpPr>
            <a:spLocks noGrp="1"/>
          </p:cNvSpPr>
          <p:nvPr>
            <p:ph type="sldNum" sz="quarter" idx="10"/>
          </p:nvPr>
        </p:nvSpPr>
        <p:spPr/>
        <p:txBody>
          <a:bodyPr/>
          <a:lstStyle/>
          <a:p>
            <a:fld id="{074F1031-B042-364D-8AD1-0887E9F2CD2F}" type="slidenum">
              <a:rPr lang="en-US" smtClean="0"/>
              <a:t>12</a:t>
            </a:fld>
            <a:endParaRPr lang="en-US"/>
          </a:p>
        </p:txBody>
      </p:sp>
    </p:spTree>
    <p:extLst>
      <p:ext uri="{BB962C8B-B14F-4D97-AF65-F5344CB8AC3E}">
        <p14:creationId xmlns:p14="http://schemas.microsoft.com/office/powerpoint/2010/main" val="2894553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2E4DA-6F24-2542-0AB7-EFF59B58F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B4608-38AA-D68B-5E8B-0496D217B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9F1B0-ED56-8A4F-8CBE-5AFF18AAEE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12A91B-5213-281C-CF62-5BF8ABA2E2A1}"/>
              </a:ext>
            </a:extLst>
          </p:cNvPr>
          <p:cNvSpPr>
            <a:spLocks noGrp="1"/>
          </p:cNvSpPr>
          <p:nvPr>
            <p:ph type="sldNum" sz="quarter" idx="10"/>
          </p:nvPr>
        </p:nvSpPr>
        <p:spPr/>
        <p:txBody>
          <a:bodyPr/>
          <a:lstStyle/>
          <a:p>
            <a:fld id="{074F1031-B042-364D-8AD1-0887E9F2CD2F}" type="slidenum">
              <a:rPr lang="en-US" smtClean="0"/>
              <a:t>13</a:t>
            </a:fld>
            <a:endParaRPr lang="en-US"/>
          </a:p>
        </p:txBody>
      </p:sp>
    </p:spTree>
    <p:extLst>
      <p:ext uri="{BB962C8B-B14F-4D97-AF65-F5344CB8AC3E}">
        <p14:creationId xmlns:p14="http://schemas.microsoft.com/office/powerpoint/2010/main" val="28664960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A picture containing sitting, table, computer, light&#10;&#10;Description automatically generated">
            <a:extLst>
              <a:ext uri="{FF2B5EF4-FFF2-40B4-BE49-F238E27FC236}">
                <a16:creationId xmlns:a16="http://schemas.microsoft.com/office/drawing/2014/main" id="{EC0A25E3-A384-7A49-8033-9024C628E4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7A0F18-0F32-8C4B-B0E3-C7BB5DFF6178}"/>
              </a:ext>
            </a:extLst>
          </p:cNvPr>
          <p:cNvSpPr>
            <a:spLocks noGrp="1"/>
          </p:cNvSpPr>
          <p:nvPr>
            <p:ph type="ctrTitle"/>
          </p:nvPr>
        </p:nvSpPr>
        <p:spPr>
          <a:xfrm>
            <a:off x="1524000" y="1122363"/>
            <a:ext cx="9144000" cy="2387600"/>
          </a:xfrm>
        </p:spPr>
        <p:txBody>
          <a:bodyPr anchor="b"/>
          <a:lstStyle>
            <a:lvl1pPr algn="ctr">
              <a:defRPr sz="6000">
                <a:latin typeface="Lato" panose="020F0502020204030203" pitchFamily="34" charset="77"/>
              </a:defRPr>
            </a:lvl1pPr>
          </a:lstStyle>
          <a:p>
            <a:r>
              <a:rPr lang="en-US" dirty="0"/>
              <a:t>Click to edit Master title style</a:t>
            </a:r>
          </a:p>
        </p:txBody>
      </p:sp>
      <p:sp>
        <p:nvSpPr>
          <p:cNvPr id="3" name="Subtitle 2">
            <a:extLst>
              <a:ext uri="{FF2B5EF4-FFF2-40B4-BE49-F238E27FC236}">
                <a16:creationId xmlns:a16="http://schemas.microsoft.com/office/drawing/2014/main" id="{9256272D-8BB2-9349-9FC5-2A63E3D5DB75}"/>
              </a:ext>
            </a:extLst>
          </p:cNvPr>
          <p:cNvSpPr>
            <a:spLocks noGrp="1"/>
          </p:cNvSpPr>
          <p:nvPr>
            <p:ph type="subTitle" idx="1"/>
          </p:nvPr>
        </p:nvSpPr>
        <p:spPr>
          <a:xfrm>
            <a:off x="1524000" y="3602038"/>
            <a:ext cx="9144000" cy="1655762"/>
          </a:xfrm>
        </p:spPr>
        <p:txBody>
          <a:bodyPr/>
          <a:lstStyle>
            <a:lvl1pPr marL="0" indent="0" algn="ctr">
              <a:buNone/>
              <a:defRPr sz="2400">
                <a:latin typeface="Lato" panose="020F050202020403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Slide Number Placeholder 12">
            <a:extLst>
              <a:ext uri="{FF2B5EF4-FFF2-40B4-BE49-F238E27FC236}">
                <a16:creationId xmlns:a16="http://schemas.microsoft.com/office/drawing/2014/main" id="{1819C83C-B5B5-7A43-8B54-75EF5DAC60F6}"/>
              </a:ext>
            </a:extLst>
          </p:cNvPr>
          <p:cNvSpPr>
            <a:spLocks noGrp="1"/>
          </p:cNvSpPr>
          <p:nvPr>
            <p:ph type="sldNum" sz="quarter" idx="4"/>
          </p:nvPr>
        </p:nvSpPr>
        <p:spPr>
          <a:xfrm>
            <a:off x="457201" y="6262941"/>
            <a:ext cx="314448" cy="153663"/>
          </a:xfrm>
          <a:prstGeom prst="rect">
            <a:avLst/>
          </a:prstGeom>
        </p:spPr>
        <p:txBody>
          <a:bodyPr vert="horz" lIns="91440" tIns="45720" rIns="91440" bIns="45720" rtlCol="0" anchor="ctr"/>
          <a:lstStyle>
            <a:lvl1pPr algn="l">
              <a:defRPr lang="en-US" sz="900" b="1" smtClean="0">
                <a:solidFill>
                  <a:schemeClr val="bg1"/>
                </a:solidFill>
                <a:latin typeface="Avenir Book" panose="02000503020000020003" pitchFamily="2" charset="0"/>
              </a:defRPr>
            </a:lvl1pPr>
          </a:lstStyle>
          <a:p>
            <a:fld id="{1FDEBF03-1DFF-F140-AFE9-CF9E379356B1}" type="slidenum">
              <a:rPr lang="en-US" smtClean="0"/>
              <a:pPr/>
              <a:t>‹#›</a:t>
            </a:fld>
            <a:endParaRPr lang="en-US" dirty="0"/>
          </a:p>
        </p:txBody>
      </p:sp>
      <p:cxnSp>
        <p:nvCxnSpPr>
          <p:cNvPr id="15" name="Straight Connector 14">
            <a:extLst>
              <a:ext uri="{FF2B5EF4-FFF2-40B4-BE49-F238E27FC236}">
                <a16:creationId xmlns:a16="http://schemas.microsoft.com/office/drawing/2014/main" id="{4178B7FA-81F9-8049-8E9B-DA7EF859EADA}"/>
              </a:ext>
            </a:extLst>
          </p:cNvPr>
          <p:cNvCxnSpPr/>
          <p:nvPr userDrawn="1"/>
        </p:nvCxnSpPr>
        <p:spPr>
          <a:xfrm flipV="1">
            <a:off x="771658" y="6255448"/>
            <a:ext cx="0" cy="149902"/>
          </a:xfrm>
          <a:prstGeom prst="line">
            <a:avLst/>
          </a:prstGeom>
        </p:spPr>
        <p:style>
          <a:lnRef idx="1">
            <a:schemeClr val="accent1"/>
          </a:lnRef>
          <a:fillRef idx="0">
            <a:schemeClr val="accent1"/>
          </a:fillRef>
          <a:effectRef idx="0">
            <a:schemeClr val="accent1"/>
          </a:effectRef>
          <a:fontRef idx="minor">
            <a:schemeClr val="tx1"/>
          </a:fontRef>
        </p:style>
      </p:cxnSp>
      <p:sp>
        <p:nvSpPr>
          <p:cNvPr id="16" name="Footer Placeholder 17">
            <a:extLst>
              <a:ext uri="{FF2B5EF4-FFF2-40B4-BE49-F238E27FC236}">
                <a16:creationId xmlns:a16="http://schemas.microsoft.com/office/drawing/2014/main" id="{31BE9F7E-8929-4F42-9085-07D5D226CD47}"/>
              </a:ext>
            </a:extLst>
          </p:cNvPr>
          <p:cNvSpPr>
            <a:spLocks noGrp="1"/>
          </p:cNvSpPr>
          <p:nvPr>
            <p:ph type="ftr" sz="quarter" idx="3"/>
          </p:nvPr>
        </p:nvSpPr>
        <p:spPr>
          <a:xfrm>
            <a:off x="877774" y="6266704"/>
            <a:ext cx="5103918" cy="149901"/>
          </a:xfrm>
          <a:prstGeom prst="rect">
            <a:avLst/>
          </a:prstGeom>
        </p:spPr>
        <p:txBody>
          <a:bodyPr vert="horz" lIns="91440" tIns="45720" rIns="91440" bIns="45720" rtlCol="0" anchor="ctr"/>
          <a:lstStyle>
            <a:lvl1pPr algn="l">
              <a:defRPr lang="en-US" sz="900" b="0" kern="1200" smtClean="0">
                <a:solidFill>
                  <a:schemeClr val="bg1"/>
                </a:solidFill>
                <a:latin typeface="Avenir Book" panose="02000503020000020003" pitchFamily="2" charset="0"/>
                <a:ea typeface="+mn-ea"/>
                <a:cs typeface="+mn-cs"/>
              </a:defRPr>
            </a:lvl1pPr>
          </a:lstStyle>
          <a:p>
            <a:endParaRPr lang="en-US" dirty="0"/>
          </a:p>
        </p:txBody>
      </p:sp>
      <p:pic>
        <p:nvPicPr>
          <p:cNvPr id="17" name="Picture 16">
            <a:extLst>
              <a:ext uri="{FF2B5EF4-FFF2-40B4-BE49-F238E27FC236}">
                <a16:creationId xmlns:a16="http://schemas.microsoft.com/office/drawing/2014/main" id="{A5914B16-EC71-1F4B-9D18-ACC0B81161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58597" y="6135422"/>
            <a:ext cx="1952426" cy="265378"/>
          </a:xfrm>
          <a:prstGeom prst="rect">
            <a:avLst/>
          </a:prstGeom>
        </p:spPr>
      </p:pic>
    </p:spTree>
    <p:extLst>
      <p:ext uri="{BB962C8B-B14F-4D97-AF65-F5344CB8AC3E}">
        <p14:creationId xmlns:p14="http://schemas.microsoft.com/office/powerpoint/2010/main" val="3775062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pic>
        <p:nvPicPr>
          <p:cNvPr id="17" name="Picture 16" descr="A picture containing sitting, table, computer, light&#10;&#10;Description automatically generated">
            <a:extLst>
              <a:ext uri="{FF2B5EF4-FFF2-40B4-BE49-F238E27FC236}">
                <a16:creationId xmlns:a16="http://schemas.microsoft.com/office/drawing/2014/main" id="{CE1AF1EE-04CA-F143-ADC7-C3710C95A3B1}"/>
              </a:ext>
            </a:extLst>
          </p:cNvPr>
          <p:cNvPicPr>
            <a:picLocks noChangeAspect="1"/>
          </p:cNvPicPr>
          <p:nvPr userDrawn="1"/>
        </p:nvPicPr>
        <p:blipFill>
          <a:blip r:embed="rId2" cstate="screen">
            <a:alphaModFix amt="53000"/>
            <a:extLst>
              <a:ext uri="{28A0092B-C50C-407E-A947-70E740481C1C}">
                <a14:useLocalDpi xmlns:a14="http://schemas.microsoft.com/office/drawing/2010/main"/>
              </a:ext>
            </a:extLst>
          </a:blip>
          <a:stretch>
            <a:fillRect/>
          </a:stretch>
        </p:blipFill>
        <p:spPr>
          <a:xfrm>
            <a:off x="0" y="0"/>
            <a:ext cx="12192000" cy="6858000"/>
          </a:xfrm>
          <a:prstGeom prst="rect">
            <a:avLst/>
          </a:prstGeom>
          <a:effectLst/>
        </p:spPr>
      </p:pic>
      <p:sp>
        <p:nvSpPr>
          <p:cNvPr id="2" name="Title 1">
            <a:extLst>
              <a:ext uri="{FF2B5EF4-FFF2-40B4-BE49-F238E27FC236}">
                <a16:creationId xmlns:a16="http://schemas.microsoft.com/office/drawing/2014/main" id="{DE03FA66-3B77-A040-8900-34CAE9F8C9DB}"/>
              </a:ext>
            </a:extLst>
          </p:cNvPr>
          <p:cNvSpPr>
            <a:spLocks noGrp="1"/>
          </p:cNvSpPr>
          <p:nvPr>
            <p:ph type="title"/>
          </p:nvPr>
        </p:nvSpPr>
        <p:spPr/>
        <p:txBody>
          <a:bodyPr/>
          <a:lstStyle>
            <a:lvl1pPr>
              <a:defRPr>
                <a:latin typeface="Lato" panose="020F0502020204030203" pitchFamily="34"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1068095A-7835-954F-B43D-7068518B1364}"/>
              </a:ext>
            </a:extLst>
          </p:cNvPr>
          <p:cNvSpPr>
            <a:spLocks noGrp="1"/>
          </p:cNvSpPr>
          <p:nvPr>
            <p:ph idx="1"/>
          </p:nvPr>
        </p:nvSpPr>
        <p:spPr/>
        <p:txBody>
          <a:bodyPr/>
          <a:lstStyle>
            <a:lvl1pPr>
              <a:defRPr>
                <a:latin typeface="Lato" panose="020F0502020204030203" pitchFamily="34" charset="77"/>
              </a:defRPr>
            </a:lvl1pPr>
            <a:lvl2pPr>
              <a:defRPr>
                <a:latin typeface="Lato" panose="020F0502020204030203" pitchFamily="34" charset="77"/>
              </a:defRPr>
            </a:lvl2pPr>
            <a:lvl3pPr>
              <a:defRPr>
                <a:latin typeface="Lato" panose="020F0502020204030203" pitchFamily="34" charset="77"/>
              </a:defRPr>
            </a:lvl3pPr>
            <a:lvl4pPr>
              <a:defRPr>
                <a:latin typeface="Lato" panose="020F0502020204030203" pitchFamily="34" charset="77"/>
              </a:defRPr>
            </a:lvl4pPr>
            <a:lvl5pPr>
              <a:defRPr>
                <a:latin typeface="Lato" panose="020F0502020204030203"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12">
            <a:extLst>
              <a:ext uri="{FF2B5EF4-FFF2-40B4-BE49-F238E27FC236}">
                <a16:creationId xmlns:a16="http://schemas.microsoft.com/office/drawing/2014/main" id="{68A5214D-3A21-C441-8394-619FD1858122}"/>
              </a:ext>
            </a:extLst>
          </p:cNvPr>
          <p:cNvSpPr>
            <a:spLocks noGrp="1"/>
          </p:cNvSpPr>
          <p:nvPr>
            <p:ph type="sldNum" sz="quarter" idx="4"/>
          </p:nvPr>
        </p:nvSpPr>
        <p:spPr>
          <a:xfrm>
            <a:off x="457201" y="6262941"/>
            <a:ext cx="314448" cy="153663"/>
          </a:xfrm>
          <a:prstGeom prst="rect">
            <a:avLst/>
          </a:prstGeom>
        </p:spPr>
        <p:txBody>
          <a:bodyPr vert="horz" lIns="91440" tIns="45720" rIns="91440" bIns="45720" rtlCol="0" anchor="ctr"/>
          <a:lstStyle>
            <a:lvl1pPr algn="l">
              <a:defRPr lang="en-US" sz="900" b="1" smtClean="0">
                <a:solidFill>
                  <a:schemeClr val="bg1"/>
                </a:solidFill>
                <a:latin typeface="Avenir Book" panose="02000503020000020003" pitchFamily="2" charset="0"/>
              </a:defRPr>
            </a:lvl1pPr>
          </a:lstStyle>
          <a:p>
            <a:fld id="{1FDEBF03-1DFF-F140-AFE9-CF9E379356B1}" type="slidenum">
              <a:rPr lang="en-US" smtClean="0"/>
              <a:pPr/>
              <a:t>‹#›</a:t>
            </a:fld>
            <a:endParaRPr lang="en-US" dirty="0"/>
          </a:p>
        </p:txBody>
      </p:sp>
      <p:cxnSp>
        <p:nvCxnSpPr>
          <p:cNvPr id="15" name="Straight Connector 14">
            <a:extLst>
              <a:ext uri="{FF2B5EF4-FFF2-40B4-BE49-F238E27FC236}">
                <a16:creationId xmlns:a16="http://schemas.microsoft.com/office/drawing/2014/main" id="{3BB6FCB6-EB36-374A-AFD8-3C73590FEA34}"/>
              </a:ext>
            </a:extLst>
          </p:cNvPr>
          <p:cNvCxnSpPr/>
          <p:nvPr userDrawn="1"/>
        </p:nvCxnSpPr>
        <p:spPr>
          <a:xfrm flipV="1">
            <a:off x="771658" y="6255448"/>
            <a:ext cx="0" cy="149902"/>
          </a:xfrm>
          <a:prstGeom prst="line">
            <a:avLst/>
          </a:prstGeom>
        </p:spPr>
        <p:style>
          <a:lnRef idx="1">
            <a:schemeClr val="accent1"/>
          </a:lnRef>
          <a:fillRef idx="0">
            <a:schemeClr val="accent1"/>
          </a:fillRef>
          <a:effectRef idx="0">
            <a:schemeClr val="accent1"/>
          </a:effectRef>
          <a:fontRef idx="minor">
            <a:schemeClr val="tx1"/>
          </a:fontRef>
        </p:style>
      </p:cxnSp>
      <p:sp>
        <p:nvSpPr>
          <p:cNvPr id="16" name="Footer Placeholder 17">
            <a:extLst>
              <a:ext uri="{FF2B5EF4-FFF2-40B4-BE49-F238E27FC236}">
                <a16:creationId xmlns:a16="http://schemas.microsoft.com/office/drawing/2014/main" id="{E3AC5FFE-86E0-E74A-9608-BFCB3E58BCEA}"/>
              </a:ext>
            </a:extLst>
          </p:cNvPr>
          <p:cNvSpPr>
            <a:spLocks noGrp="1"/>
          </p:cNvSpPr>
          <p:nvPr>
            <p:ph type="ftr" sz="quarter" idx="3"/>
          </p:nvPr>
        </p:nvSpPr>
        <p:spPr>
          <a:xfrm>
            <a:off x="877774" y="6266704"/>
            <a:ext cx="5103918" cy="149901"/>
          </a:xfrm>
          <a:prstGeom prst="rect">
            <a:avLst/>
          </a:prstGeom>
        </p:spPr>
        <p:txBody>
          <a:bodyPr vert="horz" lIns="91440" tIns="45720" rIns="91440" bIns="45720" rtlCol="0" anchor="ctr"/>
          <a:lstStyle>
            <a:lvl1pPr algn="l">
              <a:defRPr lang="en-US" sz="900" b="0" kern="1200" smtClean="0">
                <a:solidFill>
                  <a:schemeClr val="bg1"/>
                </a:solidFill>
                <a:latin typeface="Avenir Book" panose="02000503020000020003" pitchFamily="2" charset="0"/>
                <a:ea typeface="+mn-ea"/>
                <a:cs typeface="+mn-cs"/>
              </a:defRPr>
            </a:lvl1pPr>
          </a:lstStyle>
          <a:p>
            <a:endParaRPr lang="en-US" dirty="0"/>
          </a:p>
        </p:txBody>
      </p:sp>
      <p:pic>
        <p:nvPicPr>
          <p:cNvPr id="18" name="Picture 17">
            <a:extLst>
              <a:ext uri="{FF2B5EF4-FFF2-40B4-BE49-F238E27FC236}">
                <a16:creationId xmlns:a16="http://schemas.microsoft.com/office/drawing/2014/main" id="{F505F7CD-E2E5-7240-BFA0-2207CC4A690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58597" y="6135422"/>
            <a:ext cx="1952426" cy="265378"/>
          </a:xfrm>
          <a:prstGeom prst="rect">
            <a:avLst/>
          </a:prstGeom>
        </p:spPr>
      </p:pic>
    </p:spTree>
    <p:extLst>
      <p:ext uri="{BB962C8B-B14F-4D97-AF65-F5344CB8AC3E}">
        <p14:creationId xmlns:p14="http://schemas.microsoft.com/office/powerpoint/2010/main" val="15754485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C6F42-5880-5E4B-8572-A824801BD66E}"/>
              </a:ext>
            </a:extLst>
          </p:cNvPr>
          <p:cNvSpPr/>
          <p:nvPr userDrawn="1"/>
        </p:nvSpPr>
        <p:spPr>
          <a:xfrm>
            <a:off x="0" y="0"/>
            <a:ext cx="12192000" cy="6858000"/>
          </a:xfrm>
          <a:prstGeom prst="rect">
            <a:avLst/>
          </a:prstGeom>
          <a:gradFill>
            <a:gsLst>
              <a:gs pos="0">
                <a:schemeClr val="tx1"/>
              </a:gs>
              <a:gs pos="99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A9124D0-A438-EB4E-B6D6-775B27588C29}"/>
              </a:ext>
            </a:extLst>
          </p:cNvPr>
          <p:cNvSpPr/>
          <p:nvPr userDrawn="1"/>
        </p:nvSpPr>
        <p:spPr>
          <a:xfrm>
            <a:off x="0" y="0"/>
            <a:ext cx="12192000" cy="1144589"/>
          </a:xfrm>
          <a:prstGeom prst="rect">
            <a:avLst/>
          </a:prstGeom>
          <a:solidFill>
            <a:srgbClr val="071625"/>
          </a:solidFill>
          <a:ln>
            <a:noFill/>
          </a:ln>
          <a:effectLst>
            <a:outerShdw blurRad="266700" dist="38100" dir="2700000" sx="101000" sy="101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2" name="Picture 21" descr="A picture containing sitting, table, computer, light&#10;&#10;Description automatically generated">
            <a:extLst>
              <a:ext uri="{FF2B5EF4-FFF2-40B4-BE49-F238E27FC236}">
                <a16:creationId xmlns:a16="http://schemas.microsoft.com/office/drawing/2014/main" id="{C3043A93-8A3B-0440-A9B8-5AFF5B6B9944}"/>
              </a:ext>
            </a:extLst>
          </p:cNvPr>
          <p:cNvPicPr>
            <a:picLocks noChangeAspect="1"/>
          </p:cNvPicPr>
          <p:nvPr userDrawn="1"/>
        </p:nvPicPr>
        <p:blipFill>
          <a:blip r:embed="rId4" cstate="screen">
            <a:alphaModFix amt="53000"/>
            <a:extLst>
              <a:ext uri="{28A0092B-C50C-407E-A947-70E740481C1C}">
                <a14:useLocalDpi xmlns:a14="http://schemas.microsoft.com/office/drawing/2010/main"/>
              </a:ext>
            </a:extLst>
          </a:blip>
          <a:stretch>
            <a:fillRect/>
          </a:stretch>
        </p:blipFill>
        <p:spPr>
          <a:xfrm>
            <a:off x="0" y="0"/>
            <a:ext cx="12192000" cy="6858000"/>
          </a:xfrm>
          <a:prstGeom prst="rect">
            <a:avLst/>
          </a:prstGeom>
          <a:effectLst/>
        </p:spPr>
      </p:pic>
      <p:sp>
        <p:nvSpPr>
          <p:cNvPr id="2" name="Title Placeholder 1">
            <a:extLst>
              <a:ext uri="{FF2B5EF4-FFF2-40B4-BE49-F238E27FC236}">
                <a16:creationId xmlns:a16="http://schemas.microsoft.com/office/drawing/2014/main" id="{FAD81DA7-1283-BE44-9B9D-01F4F9B2FF06}"/>
              </a:ext>
            </a:extLst>
          </p:cNvPr>
          <p:cNvSpPr>
            <a:spLocks noGrp="1"/>
          </p:cNvSpPr>
          <p:nvPr>
            <p:ph type="title"/>
          </p:nvPr>
        </p:nvSpPr>
        <p:spPr>
          <a:xfrm>
            <a:off x="457200" y="457201"/>
            <a:ext cx="11277600" cy="32978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15AC2FD-C04F-6D45-BA98-EBD1C48AACCC}"/>
              </a:ext>
            </a:extLst>
          </p:cNvPr>
          <p:cNvSpPr>
            <a:spLocks noGrp="1"/>
          </p:cNvSpPr>
          <p:nvPr>
            <p:ph type="body" idx="1"/>
          </p:nvPr>
        </p:nvSpPr>
        <p:spPr>
          <a:xfrm>
            <a:off x="457200" y="1630753"/>
            <a:ext cx="11277600" cy="448523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13AAFD99-B4C9-434D-9467-7613DE9D713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758597" y="6135422"/>
            <a:ext cx="1952426" cy="265378"/>
          </a:xfrm>
          <a:prstGeom prst="rect">
            <a:avLst/>
          </a:prstGeom>
        </p:spPr>
      </p:pic>
      <p:sp>
        <p:nvSpPr>
          <p:cNvPr id="19" name="Slide Number Placeholder 12">
            <a:extLst>
              <a:ext uri="{FF2B5EF4-FFF2-40B4-BE49-F238E27FC236}">
                <a16:creationId xmlns:a16="http://schemas.microsoft.com/office/drawing/2014/main" id="{9384C4FC-3400-DC49-834B-8F1334FAD7E8}"/>
              </a:ext>
            </a:extLst>
          </p:cNvPr>
          <p:cNvSpPr>
            <a:spLocks noGrp="1"/>
          </p:cNvSpPr>
          <p:nvPr>
            <p:ph type="sldNum" sz="quarter" idx="4"/>
          </p:nvPr>
        </p:nvSpPr>
        <p:spPr>
          <a:xfrm>
            <a:off x="457201" y="6262941"/>
            <a:ext cx="314448" cy="153663"/>
          </a:xfrm>
          <a:prstGeom prst="rect">
            <a:avLst/>
          </a:prstGeom>
        </p:spPr>
        <p:txBody>
          <a:bodyPr vert="horz" lIns="91440" tIns="45720" rIns="91440" bIns="45720" rtlCol="0" anchor="ctr"/>
          <a:lstStyle>
            <a:lvl1pPr algn="l">
              <a:defRPr lang="en-US" sz="900" b="1" smtClean="0">
                <a:solidFill>
                  <a:schemeClr val="bg1"/>
                </a:solidFill>
                <a:latin typeface="Avenir Book" panose="02000503020000020003" pitchFamily="2" charset="0"/>
              </a:defRPr>
            </a:lvl1pPr>
          </a:lstStyle>
          <a:p>
            <a:fld id="{1FDEBF03-1DFF-F140-AFE9-CF9E379356B1}" type="slidenum">
              <a:rPr lang="en-US" smtClean="0"/>
              <a:pPr/>
              <a:t>‹#›</a:t>
            </a:fld>
            <a:endParaRPr lang="en-US" dirty="0"/>
          </a:p>
        </p:txBody>
      </p:sp>
      <p:cxnSp>
        <p:nvCxnSpPr>
          <p:cNvPr id="20" name="Straight Connector 19">
            <a:extLst>
              <a:ext uri="{FF2B5EF4-FFF2-40B4-BE49-F238E27FC236}">
                <a16:creationId xmlns:a16="http://schemas.microsoft.com/office/drawing/2014/main" id="{B1E14354-8931-B14B-9457-9F2B90D89BC2}"/>
              </a:ext>
            </a:extLst>
          </p:cNvPr>
          <p:cNvCxnSpPr/>
          <p:nvPr userDrawn="1"/>
        </p:nvCxnSpPr>
        <p:spPr>
          <a:xfrm flipV="1">
            <a:off x="771658" y="6255448"/>
            <a:ext cx="0" cy="149902"/>
          </a:xfrm>
          <a:prstGeom prst="line">
            <a:avLst/>
          </a:prstGeom>
        </p:spPr>
        <p:style>
          <a:lnRef idx="1">
            <a:schemeClr val="accent1"/>
          </a:lnRef>
          <a:fillRef idx="0">
            <a:schemeClr val="accent1"/>
          </a:fillRef>
          <a:effectRef idx="0">
            <a:schemeClr val="accent1"/>
          </a:effectRef>
          <a:fontRef idx="minor">
            <a:schemeClr val="tx1"/>
          </a:fontRef>
        </p:style>
      </p:cxnSp>
      <p:sp>
        <p:nvSpPr>
          <p:cNvPr id="21" name="Footer Placeholder 17">
            <a:extLst>
              <a:ext uri="{FF2B5EF4-FFF2-40B4-BE49-F238E27FC236}">
                <a16:creationId xmlns:a16="http://schemas.microsoft.com/office/drawing/2014/main" id="{6610A581-1A04-B147-ADA5-B6F231DDB9D3}"/>
              </a:ext>
            </a:extLst>
          </p:cNvPr>
          <p:cNvSpPr>
            <a:spLocks noGrp="1"/>
          </p:cNvSpPr>
          <p:nvPr>
            <p:ph type="ftr" sz="quarter" idx="3"/>
          </p:nvPr>
        </p:nvSpPr>
        <p:spPr>
          <a:xfrm>
            <a:off x="877774" y="6266704"/>
            <a:ext cx="5103918" cy="149901"/>
          </a:xfrm>
          <a:prstGeom prst="rect">
            <a:avLst/>
          </a:prstGeom>
        </p:spPr>
        <p:txBody>
          <a:bodyPr vert="horz" lIns="91440" tIns="45720" rIns="91440" bIns="45720" rtlCol="0" anchor="ctr"/>
          <a:lstStyle>
            <a:lvl1pPr algn="l">
              <a:defRPr lang="en-US" sz="900" b="0" kern="1200" smtClean="0">
                <a:solidFill>
                  <a:schemeClr val="bg1"/>
                </a:solidFill>
                <a:latin typeface="Avenir Book" panose="02000503020000020003" pitchFamily="2" charset="0"/>
                <a:ea typeface="+mn-ea"/>
                <a:cs typeface="+mn-cs"/>
              </a:defRPr>
            </a:lvl1pPr>
          </a:lstStyle>
          <a:p>
            <a:endParaRPr lang="en-US" dirty="0"/>
          </a:p>
        </p:txBody>
      </p:sp>
    </p:spTree>
    <p:extLst>
      <p:ext uri="{BB962C8B-B14F-4D97-AF65-F5344CB8AC3E}">
        <p14:creationId xmlns:p14="http://schemas.microsoft.com/office/powerpoint/2010/main" val="995805665"/>
      </p:ext>
    </p:extLst>
  </p:cSld>
  <p:clrMap bg1="lt1" tx1="dk1" bg2="lt2" tx2="dk2" accent1="accent1" accent2="accent2" accent3="accent3" accent4="accent4" accent5="accent5" accent6="accent6" hlink="hlink" folHlink="folHlink"/>
  <p:sldLayoutIdLst>
    <p:sldLayoutId id="2147483649" r:id="rId1"/>
    <p:sldLayoutId id="2147483672" r:id="rId2"/>
  </p:sldLayoutIdLst>
  <p:hf hdr="0" dt="0"/>
  <p:txStyles>
    <p:titleStyle>
      <a:lvl1pPr algn="ctr" defTabSz="914400" rtl="0" eaLnBrk="1" latinLnBrk="0" hangingPunct="1">
        <a:lnSpc>
          <a:spcPct val="90000"/>
        </a:lnSpc>
        <a:spcBef>
          <a:spcPct val="0"/>
        </a:spcBef>
        <a:buNone/>
        <a:defRPr sz="2800" kern="1200">
          <a:solidFill>
            <a:schemeClr val="bg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bg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bg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bg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bg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bg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orient="horz" pos="2160" userDrawn="1">
          <p15:clr>
            <a:srgbClr val="F26B43"/>
          </p15:clr>
        </p15:guide>
        <p15:guide id="3" pos="3840" userDrawn="1">
          <p15:clr>
            <a:srgbClr val="F26B43"/>
          </p15:clr>
        </p15:guide>
        <p15:guide id="4" orient="horz" pos="288" userDrawn="1">
          <p15:clr>
            <a:srgbClr val="F26B43"/>
          </p15:clr>
        </p15:guide>
        <p15:guide id="5" orient="horz" pos="4032" userDrawn="1">
          <p15:clr>
            <a:srgbClr val="F26B43"/>
          </p15:clr>
        </p15:guide>
        <p15:guide id="6" pos="73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340BAC5-F98B-EF41-8DE8-94054F39E52B}"/>
              </a:ext>
            </a:extLst>
          </p:cNvPr>
          <p:cNvGrpSpPr/>
          <p:nvPr/>
        </p:nvGrpSpPr>
        <p:grpSpPr>
          <a:xfrm>
            <a:off x="0" y="0"/>
            <a:ext cx="12192000" cy="6858000"/>
            <a:chOff x="0" y="0"/>
            <a:chExt cx="12192000" cy="6858000"/>
          </a:xfrm>
        </p:grpSpPr>
        <p:pic>
          <p:nvPicPr>
            <p:cNvPr id="20" name="Picture 19">
              <a:extLst>
                <a:ext uri="{FF2B5EF4-FFF2-40B4-BE49-F238E27FC236}">
                  <a16:creationId xmlns:a16="http://schemas.microsoft.com/office/drawing/2014/main" id="{1DB142CD-1103-D945-A98B-36F45E740185}"/>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E423586B-8D2C-264B-9582-C24812A99045}"/>
                </a:ext>
              </a:extLst>
            </p:cNvPr>
            <p:cNvSpPr/>
            <p:nvPr/>
          </p:nvSpPr>
          <p:spPr>
            <a:xfrm>
              <a:off x="0" y="0"/>
              <a:ext cx="12192000" cy="6858000"/>
            </a:xfrm>
            <a:prstGeom prst="rect">
              <a:avLst/>
            </a:prstGeom>
            <a:gradFill>
              <a:gsLst>
                <a:gs pos="0">
                  <a:schemeClr val="tx1">
                    <a:alpha val="58000"/>
                  </a:schemeClr>
                </a:gs>
                <a:gs pos="99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462B39A-2F8A-004C-A3AC-4D2E63387D5B}"/>
              </a:ext>
            </a:extLst>
          </p:cNvPr>
          <p:cNvSpPr>
            <a:spLocks noGrp="1"/>
          </p:cNvSpPr>
          <p:nvPr>
            <p:ph type="ctrTitle"/>
          </p:nvPr>
        </p:nvSpPr>
        <p:spPr>
          <a:xfrm>
            <a:off x="893826" y="431828"/>
            <a:ext cx="10062931" cy="3472847"/>
          </a:xfrm>
        </p:spPr>
        <p:txBody>
          <a:bodyPr>
            <a:noAutofit/>
          </a:bodyPr>
          <a:lstStyle/>
          <a:p>
            <a:pPr algn="l"/>
            <a:r>
              <a:rPr lang="en-US" sz="5400" b="1" dirty="0">
                <a:solidFill>
                  <a:srgbClr val="FF9933"/>
                </a:solidFill>
                <a:latin typeface="Lato" panose="020F0502020204030203" pitchFamily="34" charset="77"/>
              </a:rPr>
              <a:t>Swank Educational Streaming:</a:t>
            </a:r>
            <a:br>
              <a:rPr lang="en-US" sz="5400" b="1" dirty="0">
                <a:solidFill>
                  <a:srgbClr val="FF9933"/>
                </a:solidFill>
                <a:latin typeface="Lato" panose="020F0502020204030203" pitchFamily="34" charset="77"/>
              </a:rPr>
            </a:br>
            <a:r>
              <a:rPr lang="en-US" sz="4400" dirty="0">
                <a:solidFill>
                  <a:schemeClr val="bg1"/>
                </a:solidFill>
                <a:latin typeface="Lato" panose="020F0502020204030203" pitchFamily="34" charset="77"/>
              </a:rPr>
              <a:t> </a:t>
            </a:r>
            <a:br>
              <a:rPr lang="en-US" sz="4400" dirty="0">
                <a:solidFill>
                  <a:schemeClr val="bg1"/>
                </a:solidFill>
                <a:latin typeface="Lato" panose="020F0502020204030203" pitchFamily="34" charset="77"/>
              </a:rPr>
            </a:br>
            <a:r>
              <a:rPr lang="en-US" sz="3600" b="1" dirty="0">
                <a:solidFill>
                  <a:schemeClr val="bg1"/>
                </a:solidFill>
                <a:latin typeface="Lato" panose="020F0502020204030203" pitchFamily="34" charset="77"/>
              </a:rPr>
              <a:t>Teacher Guide</a:t>
            </a:r>
          </a:p>
        </p:txBody>
      </p:sp>
      <p:cxnSp>
        <p:nvCxnSpPr>
          <p:cNvPr id="11" name="Straight Connector 10">
            <a:extLst>
              <a:ext uri="{FF2B5EF4-FFF2-40B4-BE49-F238E27FC236}">
                <a16:creationId xmlns:a16="http://schemas.microsoft.com/office/drawing/2014/main" id="{6D4DD706-C57E-BA46-8562-676A96943FA4}"/>
              </a:ext>
            </a:extLst>
          </p:cNvPr>
          <p:cNvCxnSpPr/>
          <p:nvPr/>
        </p:nvCxnSpPr>
        <p:spPr>
          <a:xfrm>
            <a:off x="987958" y="2954344"/>
            <a:ext cx="9106656" cy="0"/>
          </a:xfrm>
          <a:prstGeom prst="line">
            <a:avLst/>
          </a:prstGeom>
          <a:ln w="12700">
            <a:solidFill>
              <a:srgbClr val="FF9933"/>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D618EF8-72A1-BCE2-1A62-DB661B39FB46}"/>
              </a:ext>
            </a:extLst>
          </p:cNvPr>
          <p:cNvPicPr>
            <a:picLocks noChangeAspect="1"/>
          </p:cNvPicPr>
          <p:nvPr/>
        </p:nvPicPr>
        <p:blipFill>
          <a:blip r:embed="rId4"/>
          <a:stretch>
            <a:fillRect/>
          </a:stretch>
        </p:blipFill>
        <p:spPr>
          <a:xfrm>
            <a:off x="9296173" y="6092995"/>
            <a:ext cx="2657988" cy="362221"/>
          </a:xfrm>
          <a:prstGeom prst="rect">
            <a:avLst/>
          </a:prstGeom>
        </p:spPr>
      </p:pic>
    </p:spTree>
    <p:extLst>
      <p:ext uri="{BB962C8B-B14F-4D97-AF65-F5344CB8AC3E}">
        <p14:creationId xmlns:p14="http://schemas.microsoft.com/office/powerpoint/2010/main" val="86286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Single Sign-On</a:t>
            </a:r>
          </a:p>
        </p:txBody>
      </p:sp>
      <p:sp>
        <p:nvSpPr>
          <p:cNvPr id="8" name="TextBox 7"/>
          <p:cNvSpPr txBox="1"/>
          <p:nvPr/>
        </p:nvSpPr>
        <p:spPr>
          <a:xfrm>
            <a:off x="2153579" y="2337156"/>
            <a:ext cx="7884842" cy="3600986"/>
          </a:xfrm>
          <a:prstGeom prst="rect">
            <a:avLst/>
          </a:prstGeom>
          <a:noFill/>
        </p:spPr>
        <p:txBody>
          <a:bodyPr wrap="square" rtlCol="0">
            <a:spAutoFit/>
          </a:bodyPr>
          <a:lstStyle/>
          <a:p>
            <a:pPr algn="ctr"/>
            <a:r>
              <a:rPr lang="en-US" sz="2400" dirty="0">
                <a:solidFill>
                  <a:schemeClr val="bg1"/>
                </a:solidFill>
                <a:latin typeface="Calibri" panose="020F0502020204030204" pitchFamily="34" charset="0"/>
                <a:cs typeface="Calibri" panose="020F0502020204030204" pitchFamily="34" charset="0"/>
              </a:rPr>
              <a:t>Access your Swank Educational Streaming portal at the URL provided by your administrator.</a:t>
            </a:r>
          </a:p>
          <a:p>
            <a:pPr algn="ctr"/>
            <a:endParaRPr lang="en-US" sz="2400" dirty="0">
              <a:solidFill>
                <a:schemeClr val="bg1"/>
              </a:solidFill>
              <a:latin typeface="Calibri" panose="020F0502020204030204" pitchFamily="34" charset="0"/>
              <a:cs typeface="Calibri" panose="020F0502020204030204" pitchFamily="34" charset="0"/>
            </a:endParaRPr>
          </a:p>
          <a:p>
            <a:pPr algn="ctr"/>
            <a:r>
              <a:rPr lang="en-US" sz="2400" dirty="0">
                <a:solidFill>
                  <a:schemeClr val="bg1"/>
                </a:solidFill>
                <a:latin typeface="Calibri" panose="020F0502020204030204" pitchFamily="34" charset="0"/>
                <a:cs typeface="Calibri" panose="020F0502020204030204" pitchFamily="34" charset="0"/>
              </a:rPr>
              <a:t>If your school is configured for single sign-on, you will automatically be taken to your school’s network log in. Log in using your school network credentials and you will be granted access to the streaming platform.  </a:t>
            </a:r>
          </a:p>
          <a:p>
            <a:endParaRPr lang="en-US" sz="2400" dirty="0">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276447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Username/Password</a:t>
            </a:r>
          </a:p>
        </p:txBody>
      </p:sp>
      <p:sp>
        <p:nvSpPr>
          <p:cNvPr id="8" name="TextBox 7"/>
          <p:cNvSpPr txBox="1"/>
          <p:nvPr/>
        </p:nvSpPr>
        <p:spPr>
          <a:xfrm>
            <a:off x="5291707" y="2164362"/>
            <a:ext cx="5999429" cy="3877985"/>
          </a:xfrm>
          <a:prstGeom prst="rect">
            <a:avLst/>
          </a:prstGeom>
          <a:noFill/>
        </p:spPr>
        <p:txBody>
          <a:bodyPr wrap="square" rtlCol="0">
            <a:spAutoFit/>
          </a:bodyPr>
          <a:lstStyle/>
          <a:p>
            <a:pPr algn="ctr"/>
            <a:r>
              <a:rPr lang="en-US" sz="2400" dirty="0">
                <a:solidFill>
                  <a:schemeClr val="bg1"/>
                </a:solidFill>
                <a:latin typeface="Calibri" panose="020F0502020204030204" pitchFamily="34" charset="0"/>
                <a:cs typeface="Calibri" panose="020F0502020204030204" pitchFamily="34" charset="0"/>
              </a:rPr>
              <a:t>If you are not automatically routed to your school’s network log in, you can enter the username and password provided by your streaming administrator.</a:t>
            </a:r>
          </a:p>
          <a:p>
            <a:pPr algn="ctr"/>
            <a:r>
              <a:rPr lang="en-US" sz="2400" dirty="0">
                <a:solidFill>
                  <a:schemeClr val="bg1"/>
                </a:solidFill>
                <a:latin typeface="Calibri" panose="020F0502020204030204" pitchFamily="34" charset="0"/>
                <a:cs typeface="Calibri" panose="020F0502020204030204" pitchFamily="34" charset="0"/>
              </a:rPr>
              <a:t> </a:t>
            </a:r>
          </a:p>
          <a:p>
            <a:pPr algn="ctr"/>
            <a:r>
              <a:rPr lang="en-US" sz="2400" dirty="0">
                <a:solidFill>
                  <a:schemeClr val="bg1"/>
                </a:solidFill>
                <a:latin typeface="Calibri" panose="020F0502020204030204" pitchFamily="34" charset="0"/>
                <a:cs typeface="Calibri" panose="020F0502020204030204" pitchFamily="34" charset="0"/>
              </a:rPr>
              <a:t>If you have not been provided a username and password, please refer to the following page for help creating an account.</a:t>
            </a:r>
          </a:p>
          <a:p>
            <a:endParaRPr lang="en-US" dirty="0"/>
          </a:p>
          <a:p>
            <a:endParaRPr lang="en-US" dirty="0"/>
          </a:p>
          <a:p>
            <a:endParaRPr lang="en-US" dirty="0"/>
          </a:p>
        </p:txBody>
      </p:sp>
      <p:pic>
        <p:nvPicPr>
          <p:cNvPr id="6" name="Picture 5">
            <a:extLst>
              <a:ext uri="{FF2B5EF4-FFF2-40B4-BE49-F238E27FC236}">
                <a16:creationId xmlns:a16="http://schemas.microsoft.com/office/drawing/2014/main" id="{239CF331-221E-44FA-8D49-3C748CD078C2}"/>
              </a:ext>
            </a:extLst>
          </p:cNvPr>
          <p:cNvPicPr>
            <a:picLocks noChangeAspect="1"/>
          </p:cNvPicPr>
          <p:nvPr/>
        </p:nvPicPr>
        <p:blipFill>
          <a:blip r:embed="rId4"/>
          <a:stretch>
            <a:fillRect/>
          </a:stretch>
        </p:blipFill>
        <p:spPr>
          <a:xfrm>
            <a:off x="692037" y="1874069"/>
            <a:ext cx="4029563" cy="3719908"/>
          </a:xfrm>
          <a:prstGeom prst="rect">
            <a:avLst/>
          </a:prstGeom>
        </p:spPr>
      </p:pic>
    </p:spTree>
    <p:extLst>
      <p:ext uri="{BB962C8B-B14F-4D97-AF65-F5344CB8AC3E}">
        <p14:creationId xmlns:p14="http://schemas.microsoft.com/office/powerpoint/2010/main" val="2610210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spc="-10" dirty="0">
                <a:solidFill>
                  <a:srgbClr val="FF9933"/>
                </a:solidFill>
              </a:rPr>
              <a:t>Creating </a:t>
            </a:r>
            <a:r>
              <a:rPr lang="en-US" sz="5400" spc="-20" dirty="0">
                <a:solidFill>
                  <a:srgbClr val="FF9933"/>
                </a:solidFill>
              </a:rPr>
              <a:t>Your</a:t>
            </a:r>
            <a:r>
              <a:rPr lang="en-US" sz="5400" spc="-45" dirty="0">
                <a:solidFill>
                  <a:srgbClr val="FF9933"/>
                </a:solidFill>
              </a:rPr>
              <a:t> </a:t>
            </a:r>
            <a:r>
              <a:rPr lang="en-US" sz="5400" spc="-10" dirty="0">
                <a:solidFill>
                  <a:srgbClr val="FF9933"/>
                </a:solidFill>
              </a:rPr>
              <a:t>Account:</a:t>
            </a:r>
            <a:endParaRPr lang="en-US" sz="5400" dirty="0">
              <a:solidFill>
                <a:srgbClr val="FF9933"/>
              </a:solidFill>
            </a:endParaRPr>
          </a:p>
        </p:txBody>
      </p:sp>
      <p:sp>
        <p:nvSpPr>
          <p:cNvPr id="8" name="TextBox 7"/>
          <p:cNvSpPr txBox="1"/>
          <p:nvPr/>
        </p:nvSpPr>
        <p:spPr>
          <a:xfrm>
            <a:off x="4803272" y="1693808"/>
            <a:ext cx="6995198" cy="3785652"/>
          </a:xfrm>
          <a:prstGeom prst="rect">
            <a:avLst/>
          </a:prstGeom>
          <a:noFill/>
        </p:spPr>
        <p:txBody>
          <a:bodyPr wrap="square" rtlCol="0">
            <a:spAutoFit/>
          </a:bodyPr>
          <a:lstStyle/>
          <a:p>
            <a:pPr algn="ctr"/>
            <a:endParaRPr lang="en-US" sz="2400" dirty="0">
              <a:solidFill>
                <a:schemeClr val="bg1"/>
              </a:solidFill>
              <a:latin typeface="Calibri" panose="020F0502020204030204" pitchFamily="34" charset="0"/>
              <a:cs typeface="Calibri" panose="020F0502020204030204" pitchFamily="34" charset="0"/>
            </a:endParaRPr>
          </a:p>
          <a:p>
            <a:pPr algn="ctr"/>
            <a:r>
              <a:rPr lang="en-US" sz="2400" dirty="0">
                <a:solidFill>
                  <a:schemeClr val="bg1"/>
                </a:solidFill>
                <a:latin typeface="Calibri" panose="020F0502020204030204" pitchFamily="34" charset="0"/>
                <a:cs typeface="Calibri" panose="020F0502020204030204" pitchFamily="34" charset="0"/>
              </a:rPr>
              <a:t>To create an account for the first time, select </a:t>
            </a:r>
          </a:p>
          <a:p>
            <a:pPr algn="ctr"/>
            <a:r>
              <a:rPr lang="en-US" sz="2400" dirty="0">
                <a:solidFill>
                  <a:schemeClr val="bg1"/>
                </a:solidFill>
                <a:latin typeface="Calibri" panose="020F0502020204030204" pitchFamily="34" charset="0"/>
                <a:cs typeface="Calibri" panose="020F0502020204030204" pitchFamily="34" charset="0"/>
              </a:rPr>
              <a:t>‘Create Instructor Account/Use Passcode.’</a:t>
            </a:r>
          </a:p>
          <a:p>
            <a:pPr algn="ctr"/>
            <a:endParaRPr lang="en-US" sz="2400" dirty="0">
              <a:solidFill>
                <a:schemeClr val="bg1"/>
              </a:solidFill>
              <a:latin typeface="Calibri" panose="020F0502020204030204" pitchFamily="34" charset="0"/>
              <a:cs typeface="Calibri" panose="020F0502020204030204" pitchFamily="34" charset="0"/>
            </a:endParaRPr>
          </a:p>
          <a:p>
            <a:pPr algn="ctr"/>
            <a:r>
              <a:rPr lang="en-US" sz="2400" dirty="0">
                <a:solidFill>
                  <a:schemeClr val="bg1"/>
                </a:solidFill>
                <a:latin typeface="Calibri" panose="020F0502020204030204" pitchFamily="34" charset="0"/>
                <a:cs typeface="Calibri" panose="020F0502020204030204" pitchFamily="34" charset="0"/>
              </a:rPr>
              <a:t>Your account admin will provide you with a unique passcode, which can be used to register your school email. Once you’ve completed your account profile, a verification email will be sent to your inbox. After you’ve verified your school email, you will be granted access to the Swank Educational Streaming library.</a:t>
            </a:r>
          </a:p>
        </p:txBody>
      </p:sp>
      <p:pic>
        <p:nvPicPr>
          <p:cNvPr id="2" name="Picture 1">
            <a:extLst>
              <a:ext uri="{FF2B5EF4-FFF2-40B4-BE49-F238E27FC236}">
                <a16:creationId xmlns:a16="http://schemas.microsoft.com/office/drawing/2014/main" id="{E81AA6C3-E681-46A2-B99B-32DFE29610AF}"/>
              </a:ext>
            </a:extLst>
          </p:cNvPr>
          <p:cNvPicPr>
            <a:picLocks noChangeAspect="1"/>
          </p:cNvPicPr>
          <p:nvPr/>
        </p:nvPicPr>
        <p:blipFill>
          <a:blip r:embed="rId4"/>
          <a:stretch>
            <a:fillRect/>
          </a:stretch>
        </p:blipFill>
        <p:spPr>
          <a:xfrm>
            <a:off x="393530" y="1183411"/>
            <a:ext cx="2965563" cy="2737672"/>
          </a:xfrm>
          <a:prstGeom prst="rect">
            <a:avLst/>
          </a:prstGeom>
        </p:spPr>
      </p:pic>
      <p:pic>
        <p:nvPicPr>
          <p:cNvPr id="3" name="Picture 2">
            <a:extLst>
              <a:ext uri="{FF2B5EF4-FFF2-40B4-BE49-F238E27FC236}">
                <a16:creationId xmlns:a16="http://schemas.microsoft.com/office/drawing/2014/main" id="{826D77C1-8AAB-4DB4-AD02-48B5376F92CB}"/>
              </a:ext>
            </a:extLst>
          </p:cNvPr>
          <p:cNvPicPr>
            <a:picLocks noChangeAspect="1"/>
          </p:cNvPicPr>
          <p:nvPr/>
        </p:nvPicPr>
        <p:blipFill>
          <a:blip r:embed="rId5"/>
          <a:stretch>
            <a:fillRect/>
          </a:stretch>
        </p:blipFill>
        <p:spPr>
          <a:xfrm>
            <a:off x="1566022" y="3983061"/>
            <a:ext cx="2965562" cy="2709093"/>
          </a:xfrm>
          <a:prstGeom prst="rect">
            <a:avLst/>
          </a:prstGeom>
        </p:spPr>
      </p:pic>
      <p:sp>
        <p:nvSpPr>
          <p:cNvPr id="6" name="Rectangle 5">
            <a:extLst>
              <a:ext uri="{FF2B5EF4-FFF2-40B4-BE49-F238E27FC236}">
                <a16:creationId xmlns:a16="http://schemas.microsoft.com/office/drawing/2014/main" id="{F5B92526-BE46-47A6-AE9B-6A222FA64CB5}"/>
              </a:ext>
            </a:extLst>
          </p:cNvPr>
          <p:cNvSpPr/>
          <p:nvPr/>
        </p:nvSpPr>
        <p:spPr>
          <a:xfrm>
            <a:off x="646353" y="3281080"/>
            <a:ext cx="2459918" cy="30555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46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Search &amp; Filter Movies</a:t>
            </a:r>
          </a:p>
        </p:txBody>
      </p:sp>
      <p:pic>
        <p:nvPicPr>
          <p:cNvPr id="9" name="Picture 8">
            <a:extLst>
              <a:ext uri="{FF2B5EF4-FFF2-40B4-BE49-F238E27FC236}">
                <a16:creationId xmlns:a16="http://schemas.microsoft.com/office/drawing/2014/main" id="{6976E8FE-A3C5-652C-E473-C3F0C90EA255}"/>
              </a:ext>
            </a:extLst>
          </p:cNvPr>
          <p:cNvPicPr>
            <a:picLocks noChangeAspect="1"/>
          </p:cNvPicPr>
          <p:nvPr/>
        </p:nvPicPr>
        <p:blipFill>
          <a:blip r:embed="rId4"/>
          <a:stretch>
            <a:fillRect/>
          </a:stretch>
        </p:blipFill>
        <p:spPr>
          <a:xfrm>
            <a:off x="3308248" y="1309583"/>
            <a:ext cx="8782013" cy="4793675"/>
          </a:xfrm>
          <a:prstGeom prst="rect">
            <a:avLst/>
          </a:prstGeom>
        </p:spPr>
      </p:pic>
      <p:sp>
        <p:nvSpPr>
          <p:cNvPr id="10" name="TextBox 9">
            <a:extLst>
              <a:ext uri="{FF2B5EF4-FFF2-40B4-BE49-F238E27FC236}">
                <a16:creationId xmlns:a16="http://schemas.microsoft.com/office/drawing/2014/main" id="{D0024742-CB6E-B36E-0125-E9F7A972AD40}"/>
              </a:ext>
            </a:extLst>
          </p:cNvPr>
          <p:cNvSpPr txBox="1"/>
          <p:nvPr/>
        </p:nvSpPr>
        <p:spPr>
          <a:xfrm>
            <a:off x="177260" y="1613408"/>
            <a:ext cx="3130988" cy="4616648"/>
          </a:xfrm>
          <a:prstGeom prst="rect">
            <a:avLst/>
          </a:prstGeom>
          <a:noFill/>
        </p:spPr>
        <p:txBody>
          <a:bodyPr wrap="square" rtlCol="0">
            <a:spAutoFit/>
          </a:bodyPr>
          <a:lstStyle/>
          <a:p>
            <a:r>
              <a:rPr lang="en-US" sz="2400" b="1" dirty="0">
                <a:solidFill>
                  <a:srgbClr val="FF9933"/>
                </a:solidFill>
                <a:latin typeface="Calibri" panose="020F0502020204030204" pitchFamily="34" charset="0"/>
                <a:cs typeface="Calibri" panose="020F0502020204030204" pitchFamily="34" charset="0"/>
              </a:rPr>
              <a:t>Search by:</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Movie Title</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Actor </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Director</a:t>
            </a:r>
          </a:p>
          <a:p>
            <a:endParaRPr lang="en-US" sz="2400" dirty="0">
              <a:solidFill>
                <a:schemeClr val="bg1"/>
              </a:solidFill>
              <a:latin typeface="Calibri" panose="020F0502020204030204" pitchFamily="34" charset="0"/>
              <a:cs typeface="Calibri" panose="020F0502020204030204" pitchFamily="34" charset="0"/>
            </a:endParaRPr>
          </a:p>
          <a:p>
            <a:endParaRPr lang="en-US" sz="1200" dirty="0">
              <a:solidFill>
                <a:schemeClr val="bg1"/>
              </a:solidFill>
              <a:latin typeface="Calibri" panose="020F0502020204030204" pitchFamily="34" charset="0"/>
              <a:cs typeface="Calibri" panose="020F0502020204030204" pitchFamily="34" charset="0"/>
            </a:endParaRPr>
          </a:p>
          <a:p>
            <a:r>
              <a:rPr lang="en-US" sz="2400" b="1" dirty="0">
                <a:solidFill>
                  <a:srgbClr val="FF9933"/>
                </a:solidFill>
                <a:latin typeface="Calibri" panose="020F0502020204030204" pitchFamily="34" charset="0"/>
                <a:cs typeface="Calibri" panose="020F0502020204030204" pitchFamily="34" charset="0"/>
              </a:rPr>
              <a:t>Filter Your Results By:</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Language</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Rating</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Release Date</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Subjects &amp; Themes</a:t>
            </a:r>
          </a:p>
          <a:p>
            <a:endParaRPr lang="en-US" sz="2400" b="1" dirty="0">
              <a:solidFill>
                <a:schemeClr val="bg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8071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Search Results</a:t>
            </a:r>
          </a:p>
        </p:txBody>
      </p:sp>
      <p:pic>
        <p:nvPicPr>
          <p:cNvPr id="2" name="Picture 1"/>
          <p:cNvPicPr>
            <a:picLocks noChangeAspect="1"/>
          </p:cNvPicPr>
          <p:nvPr/>
        </p:nvPicPr>
        <p:blipFill>
          <a:blip r:embed="rId4"/>
          <a:srcRect/>
          <a:stretch/>
        </p:blipFill>
        <p:spPr>
          <a:xfrm>
            <a:off x="347006" y="1965433"/>
            <a:ext cx="6389081" cy="3567201"/>
          </a:xfrm>
          <a:prstGeom prst="rect">
            <a:avLst/>
          </a:prstGeom>
        </p:spPr>
      </p:pic>
      <p:sp>
        <p:nvSpPr>
          <p:cNvPr id="10" name="TextBox 9"/>
          <p:cNvSpPr txBox="1"/>
          <p:nvPr/>
        </p:nvSpPr>
        <p:spPr>
          <a:xfrm>
            <a:off x="7124969" y="1251527"/>
            <a:ext cx="4804272" cy="5170646"/>
          </a:xfrm>
          <a:prstGeom prst="rect">
            <a:avLst/>
          </a:prstGeom>
          <a:noFill/>
        </p:spPr>
        <p:txBody>
          <a:bodyPr wrap="square" rtlCol="0">
            <a:spAutoFit/>
          </a:bodyPr>
          <a:lstStyle/>
          <a:p>
            <a:endParaRPr lang="en-US" sz="2400" b="1" dirty="0">
              <a:solidFill>
                <a:schemeClr val="bg1"/>
              </a:solidFill>
              <a:latin typeface="Calibri" panose="020F0502020204030204" pitchFamily="34" charset="0"/>
              <a:cs typeface="Calibri" panose="020F0502020204030204" pitchFamily="34" charset="0"/>
            </a:endParaRPr>
          </a:p>
          <a:p>
            <a:r>
              <a:rPr lang="en-US" sz="2400" b="1" dirty="0">
                <a:solidFill>
                  <a:srgbClr val="FF9933"/>
                </a:solidFill>
                <a:latin typeface="Calibri" panose="020F0502020204030204" pitchFamily="34" charset="0"/>
                <a:cs typeface="Calibri" panose="020F0502020204030204" pitchFamily="34" charset="0"/>
              </a:rPr>
              <a:t>Available through:</a:t>
            </a:r>
          </a:p>
          <a:p>
            <a:r>
              <a:rPr lang="en-US" sz="2400" dirty="0">
                <a:solidFill>
                  <a:schemeClr val="bg1"/>
                </a:solidFill>
                <a:latin typeface="Calibri" panose="020F0502020204030204" pitchFamily="34" charset="0"/>
                <a:cs typeface="Calibri" panose="020F0502020204030204" pitchFamily="34" charset="0"/>
              </a:rPr>
              <a:t>This indicates that this film is currently available for immediate playback through the date provided. </a:t>
            </a:r>
          </a:p>
          <a:p>
            <a:endParaRPr lang="en-US" sz="2400" b="1" dirty="0">
              <a:solidFill>
                <a:schemeClr val="bg1"/>
              </a:solidFill>
              <a:latin typeface="Calibri" panose="020F0502020204030204" pitchFamily="34" charset="0"/>
              <a:cs typeface="Calibri" panose="020F0502020204030204" pitchFamily="34" charset="0"/>
            </a:endParaRPr>
          </a:p>
          <a:p>
            <a:r>
              <a:rPr lang="en-US" sz="2400" b="1" dirty="0">
                <a:solidFill>
                  <a:srgbClr val="FF9933"/>
                </a:solidFill>
                <a:latin typeface="Calibri" panose="020F0502020204030204" pitchFamily="34" charset="0"/>
                <a:cs typeface="Calibri" panose="020F0502020204030204" pitchFamily="34" charset="0"/>
              </a:rPr>
              <a:t>Request:</a:t>
            </a:r>
          </a:p>
          <a:p>
            <a:r>
              <a:rPr lang="en-US" sz="2400" dirty="0">
                <a:solidFill>
                  <a:schemeClr val="bg1"/>
                </a:solidFill>
                <a:latin typeface="Calibri" panose="020F0502020204030204" pitchFamily="34" charset="0"/>
                <a:cs typeface="Calibri" panose="020F0502020204030204" pitchFamily="34" charset="0"/>
              </a:rPr>
              <a:t>This film is available in our library but not currently available for immediate playback by your school. You may request that this film be added to your school’s library of available titles.  </a:t>
            </a:r>
          </a:p>
          <a:p>
            <a:endParaRPr lang="en-US" dirty="0">
              <a:latin typeface="Calibri" panose="020F0502020204030204" pitchFamily="34" charset="0"/>
              <a:cs typeface="Calibri" panose="020F0502020204030204" pitchFamily="34" charset="0"/>
            </a:endParaRPr>
          </a:p>
        </p:txBody>
      </p:sp>
      <p:sp>
        <p:nvSpPr>
          <p:cNvPr id="16" name="Rectangle 15"/>
          <p:cNvSpPr/>
          <p:nvPr/>
        </p:nvSpPr>
        <p:spPr>
          <a:xfrm>
            <a:off x="5402317" y="3586071"/>
            <a:ext cx="882870" cy="101746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372564" y="2915060"/>
            <a:ext cx="1523739" cy="32592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797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Search Results</a:t>
            </a:r>
          </a:p>
        </p:txBody>
      </p:sp>
      <p:sp>
        <p:nvSpPr>
          <p:cNvPr id="10" name="TextBox 9"/>
          <p:cNvSpPr txBox="1"/>
          <p:nvPr/>
        </p:nvSpPr>
        <p:spPr>
          <a:xfrm>
            <a:off x="2012370" y="1342039"/>
            <a:ext cx="7895938" cy="707886"/>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If a film is currently licensed, you will have the option to play the title, watch a trailer, copy a share link for students, or create a bookmark:</a:t>
            </a:r>
          </a:p>
        </p:txBody>
      </p:sp>
      <p:pic>
        <p:nvPicPr>
          <p:cNvPr id="11" name="Picture 10">
            <a:extLst>
              <a:ext uri="{FF2B5EF4-FFF2-40B4-BE49-F238E27FC236}">
                <a16:creationId xmlns:a16="http://schemas.microsoft.com/office/drawing/2014/main" id="{51518CF9-6B00-41E4-7A6D-2B83A34923EE}"/>
              </a:ext>
            </a:extLst>
          </p:cNvPr>
          <p:cNvPicPr>
            <a:picLocks noChangeAspect="1"/>
          </p:cNvPicPr>
          <p:nvPr/>
        </p:nvPicPr>
        <p:blipFill>
          <a:blip r:embed="rId4"/>
          <a:stretch>
            <a:fillRect/>
          </a:stretch>
        </p:blipFill>
        <p:spPr>
          <a:xfrm>
            <a:off x="1244597" y="2049925"/>
            <a:ext cx="9190184" cy="1467282"/>
          </a:xfrm>
          <a:prstGeom prst="rect">
            <a:avLst/>
          </a:prstGeom>
        </p:spPr>
      </p:pic>
      <p:pic>
        <p:nvPicPr>
          <p:cNvPr id="13" name="Picture 12">
            <a:extLst>
              <a:ext uri="{FF2B5EF4-FFF2-40B4-BE49-F238E27FC236}">
                <a16:creationId xmlns:a16="http://schemas.microsoft.com/office/drawing/2014/main" id="{7AA94AD6-B6A2-4C88-0A35-5E1A68114B18}"/>
              </a:ext>
            </a:extLst>
          </p:cNvPr>
          <p:cNvPicPr>
            <a:picLocks noChangeAspect="1"/>
          </p:cNvPicPr>
          <p:nvPr/>
        </p:nvPicPr>
        <p:blipFill>
          <a:blip r:embed="rId5"/>
          <a:stretch>
            <a:fillRect/>
          </a:stretch>
        </p:blipFill>
        <p:spPr>
          <a:xfrm>
            <a:off x="1500908" y="4652918"/>
            <a:ext cx="9190183" cy="1423273"/>
          </a:xfrm>
          <a:prstGeom prst="rect">
            <a:avLst/>
          </a:prstGeom>
        </p:spPr>
      </p:pic>
      <p:sp>
        <p:nvSpPr>
          <p:cNvPr id="14" name="TextBox 13">
            <a:extLst>
              <a:ext uri="{FF2B5EF4-FFF2-40B4-BE49-F238E27FC236}">
                <a16:creationId xmlns:a16="http://schemas.microsoft.com/office/drawing/2014/main" id="{76FA314D-DC6C-EAC4-9C7F-850C44B6573F}"/>
              </a:ext>
            </a:extLst>
          </p:cNvPr>
          <p:cNvSpPr txBox="1"/>
          <p:nvPr/>
        </p:nvSpPr>
        <p:spPr>
          <a:xfrm>
            <a:off x="2875554" y="3945032"/>
            <a:ext cx="6587839" cy="707886"/>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If a film is not currently licensed, you will need to submit a title request for review by your admin team:</a:t>
            </a:r>
          </a:p>
        </p:txBody>
      </p:sp>
      <p:sp>
        <p:nvSpPr>
          <p:cNvPr id="15" name="Rectangle 14">
            <a:extLst>
              <a:ext uri="{FF2B5EF4-FFF2-40B4-BE49-F238E27FC236}">
                <a16:creationId xmlns:a16="http://schemas.microsoft.com/office/drawing/2014/main" id="{CEB2FD18-56A7-74B3-EC3D-74ADB1A69461}"/>
              </a:ext>
            </a:extLst>
          </p:cNvPr>
          <p:cNvSpPr/>
          <p:nvPr/>
        </p:nvSpPr>
        <p:spPr>
          <a:xfrm>
            <a:off x="3418977" y="4752429"/>
            <a:ext cx="606555" cy="27215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8BD3B9C-0566-1CC0-403E-681DE4A992E2}"/>
              </a:ext>
            </a:extLst>
          </p:cNvPr>
          <p:cNvSpPr/>
          <p:nvPr/>
        </p:nvSpPr>
        <p:spPr>
          <a:xfrm>
            <a:off x="2875554" y="2087289"/>
            <a:ext cx="2647791" cy="34187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364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Playing Movies</a:t>
            </a:r>
          </a:p>
        </p:txBody>
      </p:sp>
      <p:sp>
        <p:nvSpPr>
          <p:cNvPr id="7" name="TextBox 6">
            <a:extLst>
              <a:ext uri="{FF2B5EF4-FFF2-40B4-BE49-F238E27FC236}">
                <a16:creationId xmlns:a16="http://schemas.microsoft.com/office/drawing/2014/main" id="{C6CF1FDC-1EDD-4DE1-8865-167E1D08751C}"/>
              </a:ext>
            </a:extLst>
          </p:cNvPr>
          <p:cNvSpPr txBox="1"/>
          <p:nvPr/>
        </p:nvSpPr>
        <p:spPr>
          <a:xfrm>
            <a:off x="7865983" y="1735516"/>
            <a:ext cx="3938090" cy="3970318"/>
          </a:xfrm>
          <a:prstGeom prst="rect">
            <a:avLst/>
          </a:prstGeom>
          <a:noFill/>
        </p:spPr>
        <p:txBody>
          <a:bodyPr wrap="square" rtlCol="0">
            <a:spAutoFit/>
          </a:bodyPr>
          <a:lstStyle/>
          <a:p>
            <a:r>
              <a:rPr lang="en-US" sz="2000" dirty="0">
                <a:solidFill>
                  <a:schemeClr val="bg1"/>
                </a:solidFill>
                <a:latin typeface="Calibri" panose="020F0502020204030204" pitchFamily="34" charset="0"/>
                <a:cs typeface="Calibri" panose="020F0502020204030204" pitchFamily="34" charset="0"/>
              </a:rPr>
              <a:t>Use the </a:t>
            </a:r>
            <a:r>
              <a:rPr lang="en-US" sz="2000" b="1" dirty="0">
                <a:solidFill>
                  <a:srgbClr val="FF9933"/>
                </a:solidFill>
                <a:latin typeface="Calibri" panose="020F0502020204030204" pitchFamily="34" charset="0"/>
                <a:cs typeface="Calibri" panose="020F0502020204030204" pitchFamily="34" charset="0"/>
              </a:rPr>
              <a:t>seek bar </a:t>
            </a:r>
            <a:r>
              <a:rPr lang="en-US" sz="2000" dirty="0">
                <a:solidFill>
                  <a:schemeClr val="bg1"/>
                </a:solidFill>
                <a:latin typeface="Calibri" panose="020F0502020204030204" pitchFamily="34" charset="0"/>
                <a:cs typeface="Calibri" panose="020F0502020204030204" pitchFamily="34" charset="0"/>
              </a:rPr>
              <a:t>to jump to specific parts of a film</a:t>
            </a:r>
          </a:p>
          <a:p>
            <a:pPr marL="285750" indent="-285750">
              <a:buFont typeface="Arial" panose="020B0604020202020204" pitchFamily="34" charset="0"/>
              <a:buChar char="•"/>
            </a:pPr>
            <a:endParaRPr lang="en-US" sz="2000"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The three dot </a:t>
            </a:r>
            <a:r>
              <a:rPr lang="en-US" sz="2000" b="1" dirty="0">
                <a:solidFill>
                  <a:srgbClr val="FF9933"/>
                </a:solidFill>
                <a:latin typeface="Calibri" panose="020F0502020204030204" pitchFamily="34" charset="0"/>
                <a:cs typeface="Calibri" panose="020F0502020204030204" pitchFamily="34" charset="0"/>
              </a:rPr>
              <a:t>menu icon </a:t>
            </a:r>
            <a:r>
              <a:rPr lang="en-US" sz="2000" dirty="0">
                <a:solidFill>
                  <a:schemeClr val="bg1"/>
                </a:solidFill>
                <a:latin typeface="Calibri" panose="020F0502020204030204" pitchFamily="34" charset="0"/>
                <a:cs typeface="Calibri" panose="020F0502020204030204" pitchFamily="34" charset="0"/>
              </a:rPr>
              <a:t>will give you any additional language options available for a movie as well as </a:t>
            </a:r>
            <a:r>
              <a:rPr lang="en-US" sz="2000" b="1" dirty="0">
                <a:solidFill>
                  <a:srgbClr val="FF9933"/>
                </a:solidFill>
                <a:latin typeface="Calibri" panose="020F0502020204030204" pitchFamily="34" charset="0"/>
                <a:cs typeface="Calibri" panose="020F0502020204030204" pitchFamily="34" charset="0"/>
              </a:rPr>
              <a:t>Closed Captioning </a:t>
            </a:r>
            <a:r>
              <a:rPr lang="en-US" sz="2000" dirty="0">
                <a:solidFill>
                  <a:schemeClr val="bg1"/>
                </a:solidFill>
                <a:latin typeface="Calibri" panose="020F0502020204030204" pitchFamily="34" charset="0"/>
                <a:cs typeface="Calibri" panose="020F0502020204030204" pitchFamily="34" charset="0"/>
              </a:rPr>
              <a:t>(English Subtitles). </a:t>
            </a:r>
          </a:p>
          <a:p>
            <a:endParaRPr lang="en-US" sz="1400"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Click on the </a:t>
            </a:r>
            <a:r>
              <a:rPr lang="en-US" sz="2000" b="1" dirty="0">
                <a:solidFill>
                  <a:srgbClr val="FF9933"/>
                </a:solidFill>
                <a:latin typeface="Calibri" panose="020F0502020204030204" pitchFamily="34" charset="0"/>
                <a:cs typeface="Calibri" panose="020F0502020204030204" pitchFamily="34" charset="0"/>
              </a:rPr>
              <a:t>box next to volume </a:t>
            </a:r>
            <a:r>
              <a:rPr lang="en-US" sz="2000" dirty="0">
                <a:solidFill>
                  <a:schemeClr val="bg1"/>
                </a:solidFill>
                <a:latin typeface="Calibri" panose="020F0502020204030204" pitchFamily="34" charset="0"/>
                <a:cs typeface="Calibri" panose="020F0502020204030204" pitchFamily="34" charset="0"/>
              </a:rPr>
              <a:t>on the bottom right to switch to full screen.</a:t>
            </a:r>
          </a:p>
          <a:p>
            <a:pPr marL="285750" indent="-285750">
              <a:buFont typeface="Arial" panose="020B0604020202020204" pitchFamily="34" charset="0"/>
              <a:buChar char="•"/>
            </a:pPr>
            <a:endParaRPr lang="en-US" dirty="0">
              <a:solidFill>
                <a:schemeClr val="bg1"/>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3767AC75-59B8-670F-6AFF-B2B1EC71C4F7}"/>
              </a:ext>
            </a:extLst>
          </p:cNvPr>
          <p:cNvPicPr>
            <a:picLocks noChangeAspect="1"/>
          </p:cNvPicPr>
          <p:nvPr/>
        </p:nvPicPr>
        <p:blipFill>
          <a:blip r:embed="rId4"/>
          <a:stretch>
            <a:fillRect/>
          </a:stretch>
        </p:blipFill>
        <p:spPr>
          <a:xfrm>
            <a:off x="551793" y="1342318"/>
            <a:ext cx="7029974" cy="5184606"/>
          </a:xfrm>
          <a:prstGeom prst="rect">
            <a:avLst/>
          </a:prstGeom>
        </p:spPr>
      </p:pic>
    </p:spTree>
    <p:extLst>
      <p:ext uri="{BB962C8B-B14F-4D97-AF65-F5344CB8AC3E}">
        <p14:creationId xmlns:p14="http://schemas.microsoft.com/office/powerpoint/2010/main" val="563870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Assigning Movies</a:t>
            </a:r>
          </a:p>
        </p:txBody>
      </p:sp>
      <p:sp>
        <p:nvSpPr>
          <p:cNvPr id="14" name="TextBox 13"/>
          <p:cNvSpPr txBox="1"/>
          <p:nvPr/>
        </p:nvSpPr>
        <p:spPr>
          <a:xfrm>
            <a:off x="5477649" y="1414304"/>
            <a:ext cx="6553199" cy="4708981"/>
          </a:xfrm>
          <a:prstGeom prst="rect">
            <a:avLst/>
          </a:prstGeom>
          <a:noFill/>
        </p:spPr>
        <p:txBody>
          <a:bodyPr wrap="square" rtlCol="0">
            <a:spAutoFit/>
          </a:bodyPr>
          <a:lstStyle/>
          <a:p>
            <a:endParaRPr lang="en-US" sz="12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To share a currently available film with students, select </a:t>
            </a:r>
            <a:r>
              <a:rPr lang="en-US" sz="2400" dirty="0">
                <a:solidFill>
                  <a:srgbClr val="FF9933"/>
                </a:solidFill>
                <a:latin typeface="Calibri" panose="020F0502020204030204" pitchFamily="34" charset="0"/>
                <a:cs typeface="Calibri" panose="020F0502020204030204" pitchFamily="34" charset="0"/>
              </a:rPr>
              <a:t>Share: Copy Link</a:t>
            </a:r>
            <a:r>
              <a:rPr lang="en-US" sz="2400" dirty="0">
                <a:solidFill>
                  <a:schemeClr val="bg1"/>
                </a:solidFill>
                <a:latin typeface="Calibri" panose="020F0502020204030204" pitchFamily="34" charset="0"/>
                <a:cs typeface="Calibri" panose="020F0502020204030204" pitchFamily="34" charset="0"/>
              </a:rPr>
              <a:t> on the movie’s watch page or preview page. </a:t>
            </a:r>
          </a:p>
          <a:p>
            <a:endParaRPr lang="en-US" sz="24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This will copy the full URL to the film, which enables access via any sharing option such as email, course syllabus, and Learning Management Systems.</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Your school’s portal admin will provide additional information on how students will authenticate.</a:t>
            </a:r>
          </a:p>
          <a:p>
            <a:endParaRPr lang="en-US" sz="2400"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0A010A5-061E-713A-638F-E21303B87947}"/>
              </a:ext>
            </a:extLst>
          </p:cNvPr>
          <p:cNvPicPr>
            <a:picLocks noGrp="1" noRot="1" noChangeAspect="1" noMove="1" noResize="1" noEditPoints="1" noAdjustHandles="1" noChangeArrowheads="1" noChangeShapeType="1" noCrop="1"/>
          </p:cNvPicPr>
          <p:nvPr/>
        </p:nvPicPr>
        <p:blipFill>
          <a:blip r:embed="rId4"/>
          <a:stretch>
            <a:fillRect/>
          </a:stretch>
        </p:blipFill>
        <p:spPr>
          <a:xfrm>
            <a:off x="266240" y="1242122"/>
            <a:ext cx="4972024" cy="3355515"/>
          </a:xfrm>
          <a:prstGeom prst="rect">
            <a:avLst/>
          </a:prstGeom>
        </p:spPr>
      </p:pic>
      <p:pic>
        <p:nvPicPr>
          <p:cNvPr id="3" name="Picture 2"/>
          <p:cNvPicPr>
            <a:picLocks noGrp="1" noRot="1" noChangeAspect="1" noMove="1" noResize="1" noEditPoints="1" noAdjustHandles="1" noChangeArrowheads="1" noChangeShapeType="1" noCrop="1"/>
          </p:cNvPicPr>
          <p:nvPr/>
        </p:nvPicPr>
        <p:blipFill rotWithShape="1">
          <a:blip r:embed="rId5"/>
          <a:srcRect b="25086"/>
          <a:stretch/>
        </p:blipFill>
        <p:spPr>
          <a:xfrm>
            <a:off x="266238" y="1242122"/>
            <a:ext cx="4972025" cy="2788361"/>
          </a:xfrm>
          <a:prstGeom prst="rect">
            <a:avLst/>
          </a:prstGeom>
        </p:spPr>
      </p:pic>
      <p:sp>
        <p:nvSpPr>
          <p:cNvPr id="13" name="Rectangle 12"/>
          <p:cNvSpPr/>
          <p:nvPr/>
        </p:nvSpPr>
        <p:spPr>
          <a:xfrm>
            <a:off x="787651" y="4030484"/>
            <a:ext cx="1600986" cy="56715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3F9F728-E7D2-A3FC-5888-5CF9E7671EAC}"/>
              </a:ext>
            </a:extLst>
          </p:cNvPr>
          <p:cNvPicPr>
            <a:picLocks noChangeAspect="1"/>
          </p:cNvPicPr>
          <p:nvPr/>
        </p:nvPicPr>
        <p:blipFill rotWithShape="1">
          <a:blip r:embed="rId6"/>
          <a:srcRect r="23891"/>
          <a:stretch/>
        </p:blipFill>
        <p:spPr>
          <a:xfrm>
            <a:off x="511021" y="4956275"/>
            <a:ext cx="4846936" cy="1696933"/>
          </a:xfrm>
          <a:prstGeom prst="rect">
            <a:avLst/>
          </a:prstGeom>
        </p:spPr>
      </p:pic>
      <p:sp>
        <p:nvSpPr>
          <p:cNvPr id="12" name="Rectangle 11"/>
          <p:cNvSpPr/>
          <p:nvPr/>
        </p:nvSpPr>
        <p:spPr>
          <a:xfrm>
            <a:off x="3536302" y="5052775"/>
            <a:ext cx="1026367" cy="34964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908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Assigning Movies</a:t>
            </a:r>
          </a:p>
        </p:txBody>
      </p:sp>
      <p:sp>
        <p:nvSpPr>
          <p:cNvPr id="8" name="TextBox 7"/>
          <p:cNvSpPr txBox="1"/>
          <p:nvPr/>
        </p:nvSpPr>
        <p:spPr>
          <a:xfrm>
            <a:off x="6484936" y="1796305"/>
            <a:ext cx="5412826" cy="3785652"/>
          </a:xfrm>
          <a:prstGeom prst="rect">
            <a:avLst/>
          </a:prstGeom>
          <a:noFill/>
        </p:spPr>
        <p:txBody>
          <a:bodyPr wrap="square" rtlCol="0">
            <a:spAutoFit/>
          </a:bodyPr>
          <a:lstStyle/>
          <a:p>
            <a:r>
              <a:rPr lang="en-US" sz="2400" dirty="0">
                <a:solidFill>
                  <a:schemeClr val="bg1"/>
                </a:solidFill>
                <a:latin typeface="Calibri" panose="020F0502020204030204" pitchFamily="34" charset="0"/>
                <a:cs typeface="Calibri" panose="020F0502020204030204" pitchFamily="34" charset="0"/>
              </a:rPr>
              <a:t>It is important to note that </a:t>
            </a:r>
            <a:r>
              <a:rPr lang="en-US" sz="2400" dirty="0">
                <a:solidFill>
                  <a:srgbClr val="FF9933"/>
                </a:solidFill>
                <a:latin typeface="Calibri" panose="020F0502020204030204" pitchFamily="34" charset="0"/>
                <a:cs typeface="Calibri" panose="020F0502020204030204" pitchFamily="34" charset="0"/>
              </a:rPr>
              <a:t>students DO NOT </a:t>
            </a:r>
            <a:r>
              <a:rPr lang="en-US" sz="2400" dirty="0">
                <a:solidFill>
                  <a:schemeClr val="bg1"/>
                </a:solidFill>
                <a:latin typeface="Calibri" panose="020F0502020204030204" pitchFamily="34" charset="0"/>
                <a:cs typeface="Calibri" panose="020F0502020204030204" pitchFamily="34" charset="0"/>
              </a:rPr>
              <a:t>have the ability to see the entire library of films as you do. Students will only see films they have been assigned by providing them with the </a:t>
            </a:r>
            <a:r>
              <a:rPr lang="en-US" sz="2400" dirty="0">
                <a:solidFill>
                  <a:srgbClr val="FF9933"/>
                </a:solidFill>
                <a:latin typeface="Calibri" panose="020F0502020204030204" pitchFamily="34" charset="0"/>
                <a:cs typeface="Calibri" panose="020F0502020204030204" pitchFamily="34" charset="0"/>
              </a:rPr>
              <a:t>Share: Copy Link.</a:t>
            </a:r>
          </a:p>
          <a:p>
            <a:endParaRPr lang="en-US" sz="24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Providing students the main page navigation URL will result in them receiving an error message. </a:t>
            </a:r>
          </a:p>
          <a:p>
            <a:endParaRPr lang="en-US" sz="2400" b="1" dirty="0">
              <a:solidFill>
                <a:schemeClr val="bg1"/>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CD517965-E4C6-73C0-C61E-5D8F1A02D23E}"/>
              </a:ext>
            </a:extLst>
          </p:cNvPr>
          <p:cNvPicPr>
            <a:picLocks noGrp="1" noRot="1" noChangeAspect="1" noMove="1" noResize="1" noEditPoints="1" noAdjustHandles="1" noChangeArrowheads="1" noChangeShapeType="1" noCrop="1"/>
          </p:cNvPicPr>
          <p:nvPr/>
        </p:nvPicPr>
        <p:blipFill>
          <a:blip r:embed="rId4"/>
          <a:stretch>
            <a:fillRect/>
          </a:stretch>
        </p:blipFill>
        <p:spPr>
          <a:xfrm>
            <a:off x="164052" y="1549205"/>
            <a:ext cx="6129421" cy="4402084"/>
          </a:xfrm>
          <a:prstGeom prst="rect">
            <a:avLst/>
          </a:prstGeom>
        </p:spPr>
      </p:pic>
      <p:grpSp>
        <p:nvGrpSpPr>
          <p:cNvPr id="2" name="Group 1">
            <a:extLst>
              <a:ext uri="{FF2B5EF4-FFF2-40B4-BE49-F238E27FC236}">
                <a16:creationId xmlns:a16="http://schemas.microsoft.com/office/drawing/2014/main" id="{4EFED024-E4C8-1A17-6261-0FC37F95535A}"/>
              </a:ext>
            </a:extLst>
          </p:cNvPr>
          <p:cNvGrpSpPr/>
          <p:nvPr/>
        </p:nvGrpSpPr>
        <p:grpSpPr>
          <a:xfrm>
            <a:off x="625151" y="1416180"/>
            <a:ext cx="3283607" cy="470780"/>
            <a:chOff x="457200" y="316204"/>
            <a:chExt cx="3198813" cy="470780"/>
          </a:xfrm>
        </p:grpSpPr>
        <p:sp>
          <p:nvSpPr>
            <p:cNvPr id="10" name="Rectangle 9"/>
            <p:cNvSpPr/>
            <p:nvPr/>
          </p:nvSpPr>
          <p:spPr>
            <a:xfrm>
              <a:off x="457200" y="316204"/>
              <a:ext cx="3198813" cy="47078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y 5"/>
            <p:cNvSpPr/>
            <p:nvPr/>
          </p:nvSpPr>
          <p:spPr>
            <a:xfrm>
              <a:off x="1950051" y="378069"/>
              <a:ext cx="298764" cy="3493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ultiply 14"/>
            <p:cNvSpPr/>
            <p:nvPr/>
          </p:nvSpPr>
          <p:spPr>
            <a:xfrm>
              <a:off x="1173894" y="378069"/>
              <a:ext cx="298764" cy="3493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ultiply 15"/>
            <p:cNvSpPr/>
            <p:nvPr/>
          </p:nvSpPr>
          <p:spPr>
            <a:xfrm>
              <a:off x="2726208" y="378069"/>
              <a:ext cx="298764" cy="349366"/>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Left Arrow 6"/>
          <p:cNvSpPr/>
          <p:nvPr/>
        </p:nvSpPr>
        <p:spPr>
          <a:xfrm>
            <a:off x="2701100" y="5436341"/>
            <a:ext cx="919444" cy="193424"/>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B50CAC1-115F-F08A-5023-D27DE7B59E21}"/>
              </a:ext>
            </a:extLst>
          </p:cNvPr>
          <p:cNvPicPr>
            <a:picLocks noGrp="1" noRot="1" noMove="1" noResize="1" noEditPoints="1" noAdjustHandles="1" noChangeArrowheads="1" noChangeShapeType="1" noCrop="1"/>
          </p:cNvPicPr>
          <p:nvPr/>
        </p:nvPicPr>
        <p:blipFill rotWithShape="1">
          <a:blip r:embed="rId5"/>
          <a:srcRect b="25086"/>
          <a:stretch/>
        </p:blipFill>
        <p:spPr>
          <a:xfrm>
            <a:off x="1295150" y="2568210"/>
            <a:ext cx="4592466" cy="2808581"/>
          </a:xfrm>
          <a:prstGeom prst="rect">
            <a:avLst/>
          </a:prstGeom>
        </p:spPr>
      </p:pic>
      <p:sp>
        <p:nvSpPr>
          <p:cNvPr id="17" name="Rectangle 16"/>
          <p:cNvSpPr/>
          <p:nvPr/>
        </p:nvSpPr>
        <p:spPr>
          <a:xfrm>
            <a:off x="1618484" y="5308795"/>
            <a:ext cx="919443" cy="41768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730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Requesting Movies</a:t>
            </a:r>
          </a:p>
        </p:txBody>
      </p:sp>
      <p:sp>
        <p:nvSpPr>
          <p:cNvPr id="10" name="TextBox 9"/>
          <p:cNvSpPr txBox="1"/>
          <p:nvPr/>
        </p:nvSpPr>
        <p:spPr>
          <a:xfrm>
            <a:off x="92365" y="2707480"/>
            <a:ext cx="5444358" cy="3847207"/>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Aside from the movies available in your streaming library, your school may request additional titles each year. </a:t>
            </a:r>
          </a:p>
          <a:p>
            <a:endParaRPr lang="en-US" dirty="0">
              <a:solidFill>
                <a:schemeClr val="bg1"/>
              </a:solidFill>
              <a:latin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cs typeface="Calibri" panose="020F0502020204030204" pitchFamily="34" charset="0"/>
              </a:rPr>
              <a:t>After performing any search, films marked with a </a:t>
            </a:r>
            <a:r>
              <a:rPr lang="en-US" dirty="0">
                <a:solidFill>
                  <a:srgbClr val="FF9933"/>
                </a:solidFill>
                <a:latin typeface="Calibri" panose="020F0502020204030204" pitchFamily="34" charset="0"/>
                <a:cs typeface="Calibri" panose="020F0502020204030204" pitchFamily="34" charset="0"/>
              </a:rPr>
              <a:t>Request</a:t>
            </a:r>
            <a:r>
              <a:rPr lang="en-US" dirty="0">
                <a:solidFill>
                  <a:schemeClr val="bg1"/>
                </a:solidFill>
                <a:latin typeface="Calibri" panose="020F0502020204030204" pitchFamily="34" charset="0"/>
                <a:cs typeface="Calibri" panose="020F0502020204030204" pitchFamily="34" charset="0"/>
              </a:rPr>
              <a:t> button are those not currently licensed for your school. You can click </a:t>
            </a:r>
            <a:r>
              <a:rPr lang="en-US" dirty="0">
                <a:solidFill>
                  <a:srgbClr val="FF9933"/>
                </a:solidFill>
                <a:latin typeface="Calibri" panose="020F0502020204030204" pitchFamily="34" charset="0"/>
                <a:cs typeface="Calibri" panose="020F0502020204030204" pitchFamily="34" charset="0"/>
              </a:rPr>
              <a:t>Request</a:t>
            </a:r>
            <a:r>
              <a:rPr lang="en-US" dirty="0">
                <a:solidFill>
                  <a:schemeClr val="bg1"/>
                </a:solidFill>
                <a:latin typeface="Calibri" panose="020F0502020204030204" pitchFamily="34" charset="0"/>
                <a:cs typeface="Calibri" panose="020F0502020204030204" pitchFamily="34" charset="0"/>
              </a:rPr>
              <a:t> and fill out the form as shown here. </a:t>
            </a:r>
          </a:p>
          <a:p>
            <a:endParaRPr lang="en-US" b="1" dirty="0">
              <a:solidFill>
                <a:schemeClr val="bg1"/>
              </a:solidFill>
              <a:latin typeface="Calibri" panose="020F0502020204030204" pitchFamily="34" charset="0"/>
              <a:cs typeface="Calibri" panose="020F0502020204030204" pitchFamily="34" charset="0"/>
            </a:endParaRPr>
          </a:p>
          <a:p>
            <a:r>
              <a:rPr lang="en-US" sz="1600" dirty="0">
                <a:solidFill>
                  <a:srgbClr val="FF9933"/>
                </a:solidFill>
                <a:latin typeface="Calibri" panose="020F0502020204030204" pitchFamily="34" charset="0"/>
                <a:cs typeface="Calibri" panose="020F0502020204030204" pitchFamily="34" charset="0"/>
              </a:rPr>
              <a:t>Note: </a:t>
            </a:r>
            <a:r>
              <a:rPr lang="en-US" sz="1600" dirty="0">
                <a:solidFill>
                  <a:schemeClr val="bg1"/>
                </a:solidFill>
                <a:latin typeface="Calibri" panose="020F0502020204030204" pitchFamily="34" charset="0"/>
                <a:cs typeface="Calibri" panose="020F0502020204030204" pitchFamily="34" charset="0"/>
              </a:rPr>
              <a:t>Once approved by your admin, requested films are typically available in your streaming library within two business days and will remain available through the duration of your school's Swank streaming contract.</a:t>
            </a:r>
          </a:p>
          <a:p>
            <a:endParaRPr lang="en-US"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EB5AEF87-4D64-4DFB-9CA1-7E7D45723B39}"/>
              </a:ext>
            </a:extLst>
          </p:cNvPr>
          <p:cNvPicPr>
            <a:picLocks noChangeAspect="1"/>
          </p:cNvPicPr>
          <p:nvPr/>
        </p:nvPicPr>
        <p:blipFill>
          <a:blip r:embed="rId4"/>
          <a:stretch>
            <a:fillRect/>
          </a:stretch>
        </p:blipFill>
        <p:spPr>
          <a:xfrm>
            <a:off x="5643566" y="1447082"/>
            <a:ext cx="6231462" cy="4187235"/>
          </a:xfrm>
          <a:prstGeom prst="rect">
            <a:avLst/>
          </a:prstGeom>
        </p:spPr>
      </p:pic>
      <p:pic>
        <p:nvPicPr>
          <p:cNvPr id="7" name="Picture 6">
            <a:extLst>
              <a:ext uri="{FF2B5EF4-FFF2-40B4-BE49-F238E27FC236}">
                <a16:creationId xmlns:a16="http://schemas.microsoft.com/office/drawing/2014/main" id="{1C98B03A-1DBC-1605-737D-694495BACC55}"/>
              </a:ext>
            </a:extLst>
          </p:cNvPr>
          <p:cNvPicPr>
            <a:picLocks noChangeAspect="1"/>
          </p:cNvPicPr>
          <p:nvPr/>
        </p:nvPicPr>
        <p:blipFill>
          <a:blip r:embed="rId5"/>
          <a:stretch>
            <a:fillRect/>
          </a:stretch>
        </p:blipFill>
        <p:spPr>
          <a:xfrm>
            <a:off x="941973" y="1283855"/>
            <a:ext cx="4017609" cy="1392986"/>
          </a:xfrm>
          <a:prstGeom prst="rect">
            <a:avLst/>
          </a:prstGeom>
        </p:spPr>
      </p:pic>
      <p:sp>
        <p:nvSpPr>
          <p:cNvPr id="9" name="Rectangle 8">
            <a:extLst>
              <a:ext uri="{FF2B5EF4-FFF2-40B4-BE49-F238E27FC236}">
                <a16:creationId xmlns:a16="http://schemas.microsoft.com/office/drawing/2014/main" id="{C3588B65-B645-84CC-95F4-A044F96FCE25}"/>
              </a:ext>
            </a:extLst>
          </p:cNvPr>
          <p:cNvSpPr/>
          <p:nvPr/>
        </p:nvSpPr>
        <p:spPr>
          <a:xfrm>
            <a:off x="3087507" y="1391789"/>
            <a:ext cx="523912" cy="24595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75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4A7E878-26C2-4B1C-D8BE-C1A74ED4F9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74DDCC-20CB-C453-78FB-84B9626AB94E}"/>
              </a:ext>
            </a:extLst>
          </p:cNvPr>
          <p:cNvSpPr>
            <a:spLocks noGrp="1"/>
          </p:cNvSpPr>
          <p:nvPr>
            <p:ph type="title"/>
          </p:nvPr>
        </p:nvSpPr>
        <p:spPr/>
        <p:txBody>
          <a:bodyPr>
            <a:noAutofit/>
          </a:bodyPr>
          <a:lstStyle/>
          <a:p>
            <a:r>
              <a:rPr lang="en-US" sz="5400" dirty="0">
                <a:solidFill>
                  <a:srgbClr val="FF9933"/>
                </a:solidFill>
              </a:rPr>
              <a:t>Bookmarks</a:t>
            </a:r>
          </a:p>
        </p:txBody>
      </p:sp>
      <p:sp>
        <p:nvSpPr>
          <p:cNvPr id="12" name="TextBox 11">
            <a:extLst>
              <a:ext uri="{FF2B5EF4-FFF2-40B4-BE49-F238E27FC236}">
                <a16:creationId xmlns:a16="http://schemas.microsoft.com/office/drawing/2014/main" id="{5841CF29-6E4C-F03A-2BB9-1DCD62A87AF7}"/>
              </a:ext>
            </a:extLst>
          </p:cNvPr>
          <p:cNvSpPr txBox="1"/>
          <p:nvPr/>
        </p:nvSpPr>
        <p:spPr>
          <a:xfrm>
            <a:off x="1006288" y="1281463"/>
            <a:ext cx="10179424" cy="923330"/>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The bookmark tool allows you to save and annotate key movie segments. You can pre-select the exact scenes you want to use in class, add notes explaining how they connect to your lesson, and create a playlist of the moments most relevant to your teaching goals.</a:t>
            </a:r>
          </a:p>
        </p:txBody>
      </p:sp>
      <p:pic>
        <p:nvPicPr>
          <p:cNvPr id="8" name="Picture 7">
            <a:extLst>
              <a:ext uri="{FF2B5EF4-FFF2-40B4-BE49-F238E27FC236}">
                <a16:creationId xmlns:a16="http://schemas.microsoft.com/office/drawing/2014/main" id="{1E24008E-0A94-3530-ED5A-4A241C92AF65}"/>
              </a:ext>
            </a:extLst>
          </p:cNvPr>
          <p:cNvPicPr>
            <a:picLocks noChangeAspect="1"/>
          </p:cNvPicPr>
          <p:nvPr/>
        </p:nvPicPr>
        <p:blipFill>
          <a:blip r:embed="rId4"/>
          <a:stretch>
            <a:fillRect/>
          </a:stretch>
        </p:blipFill>
        <p:spPr>
          <a:xfrm>
            <a:off x="4767047" y="2490615"/>
            <a:ext cx="6967753" cy="2799902"/>
          </a:xfrm>
          <a:prstGeom prst="rect">
            <a:avLst/>
          </a:prstGeom>
        </p:spPr>
      </p:pic>
      <p:sp>
        <p:nvSpPr>
          <p:cNvPr id="14" name="TextBox 13">
            <a:extLst>
              <a:ext uri="{FF2B5EF4-FFF2-40B4-BE49-F238E27FC236}">
                <a16:creationId xmlns:a16="http://schemas.microsoft.com/office/drawing/2014/main" id="{303E9339-26AD-91E3-9438-CC8EFCB25598}"/>
              </a:ext>
            </a:extLst>
          </p:cNvPr>
          <p:cNvSpPr txBox="1"/>
          <p:nvPr/>
        </p:nvSpPr>
        <p:spPr>
          <a:xfrm>
            <a:off x="457200" y="2822896"/>
            <a:ext cx="3976254" cy="3516347"/>
          </a:xfrm>
          <a:prstGeom prst="rect">
            <a:avLst/>
          </a:prstGeom>
          <a:noFill/>
        </p:spPr>
        <p:txBody>
          <a:bodyPr wrap="square">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To create a bookmark:</a:t>
            </a:r>
          </a:p>
          <a:p>
            <a:endParaRPr lang="en-US" sz="105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 Visit</a:t>
            </a:r>
            <a:r>
              <a:rPr lang="en-US" sz="16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FF9933"/>
                </a:solidFill>
                <a:latin typeface="Calibri" panose="020F0502020204030204" pitchFamily="34" charset="0"/>
                <a:ea typeface="Calibri" panose="020F0502020204030204" pitchFamily="34" charset="0"/>
                <a:cs typeface="Calibri" panose="020F0502020204030204" pitchFamily="34" charset="0"/>
              </a:rPr>
              <a:t>My</a:t>
            </a:r>
            <a:r>
              <a:rPr lang="en-US" sz="1600" b="1" spc="-60" dirty="0">
                <a:solidFill>
                  <a:srgbClr val="FF9933"/>
                </a:solidFill>
                <a:latin typeface="Calibri" panose="020F0502020204030204" pitchFamily="34" charset="0"/>
                <a:ea typeface="Calibri" panose="020F0502020204030204" pitchFamily="34" charset="0"/>
                <a:cs typeface="Calibri" panose="020F0502020204030204" pitchFamily="34" charset="0"/>
              </a:rPr>
              <a:t> </a:t>
            </a:r>
            <a:r>
              <a:rPr lang="en-US" sz="1600" b="1" spc="-10" dirty="0">
                <a:solidFill>
                  <a:srgbClr val="FF9933"/>
                </a:solidFill>
                <a:latin typeface="Calibri" panose="020F0502020204030204" pitchFamily="34" charset="0"/>
                <a:ea typeface="Calibri" panose="020F0502020204030204" pitchFamily="34" charset="0"/>
                <a:cs typeface="Calibri" panose="020F0502020204030204" pitchFamily="34" charset="0"/>
              </a:rPr>
              <a:t>Bookmarks </a:t>
            </a:r>
            <a:r>
              <a:rPr lang="en-US" sz="1600" b="1" spc="-10" dirty="0">
                <a:solidFill>
                  <a:schemeClr val="bg1"/>
                </a:solidFill>
                <a:latin typeface="Calibri" panose="020F0502020204030204" pitchFamily="34" charset="0"/>
                <a:ea typeface="Calibri" panose="020F0502020204030204" pitchFamily="34" charset="0"/>
                <a:cs typeface="Calibri" panose="020F0502020204030204" pitchFamily="34" charset="0"/>
              </a:rPr>
              <a:t>tab</a:t>
            </a:r>
          </a:p>
          <a:p>
            <a:endParaRPr lang="en-US" sz="1000" spc="-1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 Click</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spc="-25" dirty="0">
                <a:solidFill>
                  <a:srgbClr val="FF9933"/>
                </a:solidFill>
                <a:latin typeface="Calibri" panose="020F0502020204030204" pitchFamily="34" charset="0"/>
                <a:ea typeface="Calibri" panose="020F0502020204030204" pitchFamily="34" charset="0"/>
                <a:cs typeface="Calibri" panose="020F0502020204030204" pitchFamily="34" charset="0"/>
              </a:rPr>
              <a:t>Add</a:t>
            </a:r>
            <a:r>
              <a:rPr lang="en-US" sz="1600" b="1" spc="-40" dirty="0">
                <a:solidFill>
                  <a:srgbClr val="FF9933"/>
                </a:solidFill>
                <a:latin typeface="Calibri" panose="020F0502020204030204" pitchFamily="34" charset="0"/>
                <a:ea typeface="Calibri" panose="020F0502020204030204" pitchFamily="34" charset="0"/>
                <a:cs typeface="Calibri" panose="020F0502020204030204" pitchFamily="34" charset="0"/>
              </a:rPr>
              <a:t> </a:t>
            </a:r>
            <a:r>
              <a:rPr lang="en-US" sz="1600" b="1" spc="-10" dirty="0">
                <a:solidFill>
                  <a:srgbClr val="FF9933"/>
                </a:solidFill>
                <a:latin typeface="Calibri" panose="020F0502020204030204" pitchFamily="34" charset="0"/>
                <a:ea typeface="Calibri" panose="020F0502020204030204" pitchFamily="34" charset="0"/>
                <a:cs typeface="Calibri" panose="020F0502020204030204" pitchFamily="34" charset="0"/>
              </a:rPr>
              <a:t>Bookmark</a:t>
            </a:r>
            <a:r>
              <a:rPr lang="en-US" sz="1600" b="1" spc="-35" dirty="0">
                <a:solidFill>
                  <a:srgbClr val="FF9933"/>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and</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select</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available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film.</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1000" spc="-1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3. Complete</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bookmark</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editor</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fields</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and</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spc="-10" dirty="0">
                <a:solidFill>
                  <a:srgbClr val="FF9933"/>
                </a:solidFill>
                <a:latin typeface="Calibri" panose="020F0502020204030204" pitchFamily="34" charset="0"/>
                <a:ea typeface="Calibri" panose="020F0502020204030204" pitchFamily="34" charset="0"/>
                <a:cs typeface="Calibri" panose="020F0502020204030204" pitchFamily="34" charset="0"/>
              </a:rPr>
              <a:t>Save</a:t>
            </a:r>
            <a:r>
              <a:rPr lang="en-US" sz="1600" b="1" spc="-1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endParaRPr lang="en-US" sz="1000" b="1" spc="-1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Once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saved,</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you</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can</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copy</a:t>
            </a:r>
            <a:r>
              <a:rPr lang="en-US" sz="1600" spc="-7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link</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for</a:t>
            </a:r>
            <a:r>
              <a:rPr lang="en-US" sz="1600" spc="-6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student</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distribution</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or</a:t>
            </a:r>
            <a:r>
              <a:rPr lang="en-US" sz="1600" spc="-5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select </a:t>
            </a:r>
            <a:r>
              <a:rPr lang="en-US" sz="1600" b="1" dirty="0">
                <a:solidFill>
                  <a:srgbClr val="FF9933"/>
                </a:solidFill>
                <a:latin typeface="Calibri" panose="020F0502020204030204" pitchFamily="34" charset="0"/>
                <a:ea typeface="Calibri" panose="020F0502020204030204" pitchFamily="34" charset="0"/>
                <a:cs typeface="Calibri" panose="020F0502020204030204" pitchFamily="34" charset="0"/>
              </a:rPr>
              <a:t>Play</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launch</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5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watch</a:t>
            </a:r>
            <a:r>
              <a:rPr lang="en-US" sz="16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screen</a:t>
            </a:r>
            <a:r>
              <a:rPr lang="en-US" sz="16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for</a:t>
            </a:r>
            <a:r>
              <a:rPr lang="en-US" sz="1600" spc="-7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your</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bookmark.</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67848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4971015-302E-CD2D-7C12-405C6050DD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F4BE4C-1343-69C7-1915-887E87F511ED}"/>
              </a:ext>
            </a:extLst>
          </p:cNvPr>
          <p:cNvSpPr txBox="1"/>
          <p:nvPr/>
        </p:nvSpPr>
        <p:spPr>
          <a:xfrm>
            <a:off x="457201" y="1399992"/>
            <a:ext cx="5543550" cy="4862950"/>
          </a:xfrm>
          <a:prstGeom prst="rect">
            <a:avLst/>
          </a:prstGeom>
        </p:spPr>
        <p:txBody>
          <a:bodyPr vert="horz" lIns="91440" tIns="45720" rIns="91440" bIns="45720" rtlCol="0">
            <a:normAutofit/>
          </a:bodyPr>
          <a:lstStyle/>
          <a:p>
            <a:pPr>
              <a:spcBef>
                <a:spcPts val="1000"/>
              </a:spcBef>
              <a:buClr>
                <a:schemeClr val="accent1"/>
              </a:buClr>
            </a:pPr>
            <a:r>
              <a:rPr lang="en-US" sz="2000" kern="1200" spc="-45" dirty="0">
                <a:solidFill>
                  <a:schemeClr val="bg1"/>
                </a:solidFill>
                <a:latin typeface="Calibri" panose="020F0502020204030204" pitchFamily="34" charset="0"/>
                <a:ea typeface="Calibri" panose="020F0502020204030204" pitchFamily="34" charset="0"/>
                <a:cs typeface="Calibri" panose="020F0502020204030204" pitchFamily="34" charset="0"/>
              </a:rPr>
              <a:t>Swank’s AI Teaching Assistant is designed to help teachers discover instructional movies, documentaries, and TV programs from the Swank Educational Streaming catalog that support instruction. </a:t>
            </a:r>
            <a:r>
              <a:rPr lang="en-US" sz="2000" spc="-45" dirty="0">
                <a:solidFill>
                  <a:schemeClr val="bg1"/>
                </a:solidFill>
                <a:latin typeface="Calibri" panose="020F0502020204030204" pitchFamily="34" charset="0"/>
                <a:ea typeface="Calibri" panose="020F0502020204030204" pitchFamily="34" charset="0"/>
                <a:cs typeface="Calibri" panose="020F0502020204030204" pitchFamily="34" charset="0"/>
              </a:rPr>
              <a:t>You can search by: </a:t>
            </a:r>
          </a:p>
          <a:p>
            <a:pPr marL="800100" lvl="1" indent="-342900">
              <a:spcBef>
                <a:spcPts val="1000"/>
              </a:spcBef>
              <a:buClr>
                <a:schemeClr val="bg1"/>
              </a:buClr>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Grade Level </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Subject or Unit</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Learning Objective</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Standard</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Theme</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Cross-Curricular Connection</a:t>
            </a:r>
          </a:p>
          <a:p>
            <a:pPr marL="342900" indent="-342900">
              <a:buFont typeface="Arial" panose="020B0604020202020204" pitchFamily="34" charset="0"/>
              <a:buChar char="•"/>
            </a:pPr>
            <a:endParaRPr lang="en-US" sz="2000" dirty="0">
              <a:solidFill>
                <a:schemeClr val="bg1"/>
              </a:solidFill>
              <a:latin typeface="Calibri" panose="020F0502020204030204" pitchFamily="34" charset="0"/>
              <a:cs typeface="Calibri" panose="020F0502020204030204" pitchFamily="34" charset="0"/>
            </a:endParaRPr>
          </a:p>
          <a:p>
            <a:endParaRPr lang="en-US" sz="2000"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For best results, we recommend including grade level and topic whenever possible!</a:t>
            </a:r>
          </a:p>
          <a:p>
            <a:pPr>
              <a:spcBef>
                <a:spcPts val="1000"/>
              </a:spcBef>
              <a:buClr>
                <a:schemeClr val="accent1"/>
              </a:buClr>
            </a:pPr>
            <a:endParaRPr lang="en-US" sz="2000" kern="1200" spc="-45"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spcBef>
                <a:spcPts val="1000"/>
              </a:spcBef>
              <a:buClr>
                <a:schemeClr val="accent1"/>
              </a:buClr>
            </a:pPr>
            <a:endParaRPr lang="en-US" sz="2400" kern="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Slide Number Placeholder 3">
            <a:extLst>
              <a:ext uri="{FF2B5EF4-FFF2-40B4-BE49-F238E27FC236}">
                <a16:creationId xmlns:a16="http://schemas.microsoft.com/office/drawing/2014/main" id="{29D48512-224E-985B-58B0-DCDEFD7B61BE}"/>
              </a:ext>
            </a:extLst>
          </p:cNvPr>
          <p:cNvSpPr>
            <a:spLocks noGrp="1"/>
          </p:cNvSpPr>
          <p:nvPr>
            <p:ph type="sldNum" sz="quarter" idx="4"/>
          </p:nvPr>
        </p:nvSpPr>
        <p:spPr>
          <a:xfrm>
            <a:off x="457201" y="6262941"/>
            <a:ext cx="314448" cy="153663"/>
          </a:xfrm>
        </p:spPr>
        <p:txBody>
          <a:bodyPr vert="horz" lIns="91440" tIns="45720" rIns="91440" bIns="45720" rtlCol="0" anchor="ctr">
            <a:normAutofit/>
          </a:bodyPr>
          <a:lstStyle/>
          <a:p>
            <a:pPr>
              <a:lnSpc>
                <a:spcPct val="90000"/>
              </a:lnSpc>
              <a:spcAft>
                <a:spcPts val="600"/>
              </a:spcAft>
            </a:pPr>
            <a:fld id="{1FDEBF03-1DFF-F140-AFE9-CF9E379356B1}" type="slidenum">
              <a:rPr lang="en-US" sz="400" smtClean="0"/>
              <a:pPr>
                <a:lnSpc>
                  <a:spcPct val="90000"/>
                </a:lnSpc>
                <a:spcAft>
                  <a:spcPts val="600"/>
                </a:spcAft>
              </a:pPr>
              <a:t>13</a:t>
            </a:fld>
            <a:endParaRPr lang="en-US" sz="400"/>
          </a:p>
        </p:txBody>
      </p:sp>
      <p:pic>
        <p:nvPicPr>
          <p:cNvPr id="4" name="object 18">
            <a:extLst>
              <a:ext uri="{FF2B5EF4-FFF2-40B4-BE49-F238E27FC236}">
                <a16:creationId xmlns:a16="http://schemas.microsoft.com/office/drawing/2014/main" id="{35ACB3EA-3606-5024-E322-C2392E0B8776}"/>
              </a:ext>
            </a:extLst>
          </p:cNvPr>
          <p:cNvPicPr/>
          <p:nvPr/>
        </p:nvPicPr>
        <p:blipFill>
          <a:blip r:embed="rId4" cstate="print"/>
          <a:srcRect l="20762" t="12383" r="26090" b="-5"/>
          <a:stretch/>
        </p:blipFill>
        <p:spPr>
          <a:xfrm>
            <a:off x="6779172" y="1677692"/>
            <a:ext cx="4855780" cy="3929835"/>
          </a:xfrm>
          <a:prstGeom prst="rect">
            <a:avLst/>
          </a:prstGeom>
          <a:noFill/>
        </p:spPr>
      </p:pic>
      <p:sp>
        <p:nvSpPr>
          <p:cNvPr id="13" name="Title 4">
            <a:extLst>
              <a:ext uri="{FF2B5EF4-FFF2-40B4-BE49-F238E27FC236}">
                <a16:creationId xmlns:a16="http://schemas.microsoft.com/office/drawing/2014/main" id="{62599390-E87D-5B86-BBAA-817B936A9132}"/>
              </a:ext>
            </a:extLst>
          </p:cNvPr>
          <p:cNvSpPr txBox="1">
            <a:spLocks/>
          </p:cNvSpPr>
          <p:nvPr/>
        </p:nvSpPr>
        <p:spPr>
          <a:xfrm>
            <a:off x="457200" y="441396"/>
            <a:ext cx="11277600" cy="32978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bg1"/>
                </a:solidFill>
                <a:latin typeface="Lato" panose="020F0502020204030203" pitchFamily="34" charset="77"/>
                <a:ea typeface="+mj-ea"/>
                <a:cs typeface="+mj-cs"/>
              </a:defRPr>
            </a:lvl1pPr>
          </a:lstStyle>
          <a:p>
            <a:r>
              <a:rPr lang="en-US" sz="5400" dirty="0">
                <a:solidFill>
                  <a:srgbClr val="FF9933"/>
                </a:solidFill>
              </a:rPr>
              <a:t>Swank Movie T.A.</a:t>
            </a:r>
          </a:p>
        </p:txBody>
      </p:sp>
    </p:spTree>
    <p:extLst>
      <p:ext uri="{BB962C8B-B14F-4D97-AF65-F5344CB8AC3E}">
        <p14:creationId xmlns:p14="http://schemas.microsoft.com/office/powerpoint/2010/main" val="2747800635"/>
      </p:ext>
    </p:extLst>
  </p:cSld>
  <p:clrMapOvr>
    <a:masterClrMapping/>
  </p:clrMapOvr>
</p:sld>
</file>

<file path=ppt/theme/theme1.xml><?xml version="1.0" encoding="utf-8"?>
<a:theme xmlns:a="http://schemas.openxmlformats.org/drawingml/2006/main" name="Office Theme">
  <a:themeElements>
    <a:clrScheme name="Swank">
      <a:dk1>
        <a:srgbClr val="053545"/>
      </a:dk1>
      <a:lt1>
        <a:srgbClr val="FFFFFF"/>
      </a:lt1>
      <a:dk2>
        <a:srgbClr val="1A7392"/>
      </a:dk2>
      <a:lt2>
        <a:srgbClr val="00ABAE"/>
      </a:lt2>
      <a:accent1>
        <a:srgbClr val="B6C14C"/>
      </a:accent1>
      <a:accent2>
        <a:srgbClr val="1A7392"/>
      </a:accent2>
      <a:accent3>
        <a:srgbClr val="D3DA94"/>
      </a:accent3>
      <a:accent4>
        <a:srgbClr val="989596"/>
      </a:accent4>
      <a:accent5>
        <a:srgbClr val="00ABAE"/>
      </a:accent5>
      <a:accent6>
        <a:srgbClr val="1A7392"/>
      </a:accent6>
      <a:hlink>
        <a:srgbClr val="B6C14C"/>
      </a:hlink>
      <a:folHlink>
        <a:srgbClr val="00ABAE"/>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DB8CE3CE63924D8D1BCEFB1451EDE4" ma:contentTypeVersion="17" ma:contentTypeDescription="Create a new document." ma:contentTypeScope="" ma:versionID="ec806cf939ed96dfc36ffc64d33363f4">
  <xsd:schema xmlns:xsd="http://www.w3.org/2001/XMLSchema" xmlns:xs="http://www.w3.org/2001/XMLSchema" xmlns:p="http://schemas.microsoft.com/office/2006/metadata/properties" xmlns:ns2="1eb8c3ed-a00f-4d14-938f-93b498313d74" xmlns:ns3="2cc87877-c41a-4943-9614-348391f9b20f" targetNamespace="http://schemas.microsoft.com/office/2006/metadata/properties" ma:root="true" ma:fieldsID="4172f47c214949cb9f6e4c837bf9ce52" ns2:_="" ns3:_="">
    <xsd:import namespace="1eb8c3ed-a00f-4d14-938f-93b498313d74"/>
    <xsd:import namespace="2cc87877-c41a-4943-9614-348391f9b20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b8c3ed-a00f-4d14-938f-93b498313d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93a3354-d125-4863-bd76-356280b503d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c87877-c41a-4943-9614-348391f9b20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d5a9a7-8db6-4f6d-934d-c40d0f3d3f15}" ma:internalName="TaxCatchAll" ma:showField="CatchAllData" ma:web="2cc87877-c41a-4943-9614-348391f9b2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b8c3ed-a00f-4d14-938f-93b498313d74">
      <Terms xmlns="http://schemas.microsoft.com/office/infopath/2007/PartnerControls"/>
    </lcf76f155ced4ddcb4097134ff3c332f>
    <TaxCatchAll xmlns="2cc87877-c41a-4943-9614-348391f9b20f" xsi:nil="true"/>
  </documentManagement>
</p:properties>
</file>

<file path=customXml/itemProps1.xml><?xml version="1.0" encoding="utf-8"?>
<ds:datastoreItem xmlns:ds="http://schemas.openxmlformats.org/officeDocument/2006/customXml" ds:itemID="{B74920C4-A0AA-4BB7-845C-80A5B3DA8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b8c3ed-a00f-4d14-938f-93b498313d74"/>
    <ds:schemaRef ds:uri="2cc87877-c41a-4943-9614-348391f9b2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E28557-C08A-4EAC-8F8F-D26880DCD3A4}">
  <ds:schemaRefs>
    <ds:schemaRef ds:uri="http://schemas.microsoft.com/sharepoint/v3/contenttype/forms"/>
  </ds:schemaRefs>
</ds:datastoreItem>
</file>

<file path=customXml/itemProps3.xml><?xml version="1.0" encoding="utf-8"?>
<ds:datastoreItem xmlns:ds="http://schemas.openxmlformats.org/officeDocument/2006/customXml" ds:itemID="{3C6C9BAA-D81A-4445-9BAB-42B262F5614D}">
  <ds:schemaRefs>
    <ds:schemaRef ds:uri="http://schemas.microsoft.com/office/2006/metadata/properties"/>
    <ds:schemaRef ds:uri="http://www.w3.org/XML/1998/namespace"/>
    <ds:schemaRef ds:uri="http://purl.org/dc/dcmitype/"/>
    <ds:schemaRef ds:uri="d6e990e7-0639-4786-931a-25e37be9eedc"/>
    <ds:schemaRef ds:uri="http://schemas.openxmlformats.org/package/2006/metadata/core-properties"/>
    <ds:schemaRef ds:uri="http://schemas.microsoft.com/office/2006/documentManagement/types"/>
    <ds:schemaRef ds:uri="http://schemas.microsoft.com/office/infopath/2007/PartnerControls"/>
    <ds:schemaRef ds:uri="fa5939b3-272c-49aa-ba2d-808e27b0c2f9"/>
    <ds:schemaRef ds:uri="http://purl.org/dc/terms/"/>
    <ds:schemaRef ds:uri="http://purl.org/dc/elements/1.1/"/>
    <ds:schemaRef ds:uri="1eb8c3ed-a00f-4d14-938f-93b498313d74"/>
    <ds:schemaRef ds:uri="2cc87877-c41a-4943-9614-348391f9b20f"/>
  </ds:schemaRefs>
</ds:datastoreItem>
</file>

<file path=docProps/app.xml><?xml version="1.0" encoding="utf-8"?>
<Properties xmlns="http://schemas.openxmlformats.org/officeDocument/2006/extended-properties" xmlns:vt="http://schemas.openxmlformats.org/officeDocument/2006/docPropsVTypes">
  <TotalTime>9990</TotalTime>
  <Words>790</Words>
  <Application>Microsoft Office PowerPoint</Application>
  <PresentationFormat>Widescreen</PresentationFormat>
  <Paragraphs>98</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Lato</vt:lpstr>
      <vt:lpstr>Avenir Book</vt:lpstr>
      <vt:lpstr>Arial</vt:lpstr>
      <vt:lpstr>Palatino Linotype</vt:lpstr>
      <vt:lpstr>Calibri</vt:lpstr>
      <vt:lpstr>Office Theme</vt:lpstr>
      <vt:lpstr>Swank Educational Streaming:   Teacher Guide</vt:lpstr>
      <vt:lpstr>Single Sign-On</vt:lpstr>
      <vt:lpstr>Username/Password</vt:lpstr>
      <vt:lpstr>Creating Your Account:</vt:lpstr>
      <vt:lpstr>Search &amp; Filter Movies</vt:lpstr>
      <vt:lpstr>Search Results</vt:lpstr>
      <vt:lpstr>Search Results</vt:lpstr>
      <vt:lpstr>Playing Movies</vt:lpstr>
      <vt:lpstr>Assigning Movies</vt:lpstr>
      <vt:lpstr>Assigning Movies</vt:lpstr>
      <vt:lpstr>Requesting Movies</vt:lpstr>
      <vt:lpstr>Bookmarks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Theory of Mind; Executive Level Function</dc:title>
  <dc:creator>Thomas Hutton</dc:creator>
  <cp:lastModifiedBy>Lily Kinnison</cp:lastModifiedBy>
  <cp:revision>239</cp:revision>
  <cp:lastPrinted>2019-10-25T17:14:49Z</cp:lastPrinted>
  <dcterms:created xsi:type="dcterms:W3CDTF">2018-03-27T21:05:16Z</dcterms:created>
  <dcterms:modified xsi:type="dcterms:W3CDTF">2026-07-29T21:45:22Z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0x0101002CDB8CE3CE63924D8D1BCEFB1451EDE4</vt:lpwstr>
  </property>
  <property fmtid="{D5CDD505-2E9C-101B-9397-08002B2CF9AE}" pid="3" name="MediaServiceImageTags">
    <vt:lpwstr/>
  </property>
</Properties>
</file>