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E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43" autoAdjust="0"/>
    <p:restoredTop sz="95763" autoAdjust="0"/>
  </p:normalViewPr>
  <p:slideViewPr>
    <p:cSldViewPr>
      <p:cViewPr varScale="1">
        <p:scale>
          <a:sx n="73" d="100"/>
          <a:sy n="73" d="100"/>
        </p:scale>
        <p:origin x="338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ly Kinnison" userId="93bc01f3-08ec-415c-a7b8-7cd622dac578" providerId="ADAL" clId="{6EB8A436-31EB-423B-81A4-4BAB072ACE00}"/>
    <pc:docChg chg="modSld">
      <pc:chgData name="Lily Kinnison" userId="93bc01f3-08ec-415c-a7b8-7cd622dac578" providerId="ADAL" clId="{6EB8A436-31EB-423B-81A4-4BAB072ACE00}" dt="2026-08-12T14:14:31.703" v="0" actId="1076"/>
      <pc:docMkLst>
        <pc:docMk/>
      </pc:docMkLst>
      <pc:sldChg chg="modSp mod">
        <pc:chgData name="Lily Kinnison" userId="93bc01f3-08ec-415c-a7b8-7cd622dac578" providerId="ADAL" clId="{6EB8A436-31EB-423B-81A4-4BAB072ACE00}" dt="2026-08-12T14:14:31.703" v="0" actId="1076"/>
        <pc:sldMkLst>
          <pc:docMk/>
          <pc:sldMk cId="0" sldId="261"/>
        </pc:sldMkLst>
        <pc:picChg chg="mod">
          <ac:chgData name="Lily Kinnison" userId="93bc01f3-08ec-415c-a7b8-7cd622dac578" providerId="ADAL" clId="{6EB8A436-31EB-423B-81A4-4BAB072ACE00}" dt="2026-08-12T14:14:31.703" v="0" actId="1076"/>
          <ac:picMkLst>
            <pc:docMk/>
            <pc:sldMk cId="0" sldId="261"/>
            <ac:picMk id="18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1" i="0">
                <a:solidFill>
                  <a:srgbClr val="FF9E17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B223E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rgbClr val="FF9E17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B223E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rgbClr val="FF9E17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rgbClr val="FF9E17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7772400" y="0"/>
                </a:moveTo>
                <a:lnTo>
                  <a:pt x="0" y="0"/>
                </a:lnTo>
                <a:lnTo>
                  <a:pt x="0" y="10058400"/>
                </a:lnTo>
                <a:lnTo>
                  <a:pt x="7772400" y="10058400"/>
                </a:lnTo>
                <a:lnTo>
                  <a:pt x="7772400" y="0"/>
                </a:lnTo>
                <a:close/>
              </a:path>
            </a:pathLst>
          </a:custGeom>
          <a:solidFill>
            <a:srgbClr val="A8E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64368" y="471712"/>
            <a:ext cx="2843529" cy="1021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1" i="0">
                <a:solidFill>
                  <a:srgbClr val="FF9E17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94372" y="1907502"/>
            <a:ext cx="5722620" cy="2330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B223E"/>
                </a:solidFill>
                <a:latin typeface="Lato"/>
                <a:cs typeface="La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jp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>
            <a:extLst>
              <a:ext uri="{FF2B5EF4-FFF2-40B4-BE49-F238E27FC236}">
                <a16:creationId xmlns:a16="http://schemas.microsoft.com/office/drawing/2014/main" id="{D0FA948F-E154-5CFE-2C90-1292AA515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" y="-1479"/>
            <a:ext cx="7767568" cy="10055104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456997" y="1323953"/>
            <a:ext cx="6858000" cy="8408085"/>
            <a:chOff x="457200" y="983996"/>
            <a:chExt cx="6858000" cy="8408085"/>
          </a:xfrm>
        </p:grpSpPr>
        <p:sp>
          <p:nvSpPr>
            <p:cNvPr id="4" name="object 4"/>
            <p:cNvSpPr/>
            <p:nvPr/>
          </p:nvSpPr>
          <p:spPr>
            <a:xfrm>
              <a:off x="457200" y="983996"/>
              <a:ext cx="6858000" cy="1993264"/>
            </a:xfrm>
            <a:custGeom>
              <a:avLst/>
              <a:gdLst/>
              <a:ahLst/>
              <a:cxnLst/>
              <a:rect l="l" t="t" r="r" b="b"/>
              <a:pathLst>
                <a:path w="6858000" h="1993264">
                  <a:moveTo>
                    <a:pt x="6720839" y="0"/>
                  </a:moveTo>
                  <a:lnTo>
                    <a:pt x="137159" y="0"/>
                  </a:lnTo>
                  <a:lnTo>
                    <a:pt x="93805" y="6992"/>
                  </a:lnTo>
                  <a:lnTo>
                    <a:pt x="56153" y="26462"/>
                  </a:lnTo>
                  <a:lnTo>
                    <a:pt x="26462" y="56153"/>
                  </a:lnTo>
                  <a:lnTo>
                    <a:pt x="6992" y="93805"/>
                  </a:lnTo>
                  <a:lnTo>
                    <a:pt x="0" y="137160"/>
                  </a:lnTo>
                  <a:lnTo>
                    <a:pt x="0" y="1855800"/>
                  </a:lnTo>
                  <a:lnTo>
                    <a:pt x="6992" y="1899154"/>
                  </a:lnTo>
                  <a:lnTo>
                    <a:pt x="26462" y="1936806"/>
                  </a:lnTo>
                  <a:lnTo>
                    <a:pt x="56153" y="1966497"/>
                  </a:lnTo>
                  <a:lnTo>
                    <a:pt x="93805" y="1985968"/>
                  </a:lnTo>
                  <a:lnTo>
                    <a:pt x="137159" y="1992960"/>
                  </a:lnTo>
                  <a:lnTo>
                    <a:pt x="6720839" y="1992960"/>
                  </a:lnTo>
                  <a:lnTo>
                    <a:pt x="6764194" y="1985968"/>
                  </a:lnTo>
                  <a:lnTo>
                    <a:pt x="6801846" y="1966497"/>
                  </a:lnTo>
                  <a:lnTo>
                    <a:pt x="6831537" y="1936806"/>
                  </a:lnTo>
                  <a:lnTo>
                    <a:pt x="6851007" y="1899154"/>
                  </a:lnTo>
                  <a:lnTo>
                    <a:pt x="6858000" y="1855800"/>
                  </a:lnTo>
                  <a:lnTo>
                    <a:pt x="6858000" y="137160"/>
                  </a:lnTo>
                  <a:lnTo>
                    <a:pt x="6851007" y="93805"/>
                  </a:lnTo>
                  <a:lnTo>
                    <a:pt x="6831537" y="56153"/>
                  </a:lnTo>
                  <a:lnTo>
                    <a:pt x="6801846" y="26462"/>
                  </a:lnTo>
                  <a:lnTo>
                    <a:pt x="6764194" y="6992"/>
                  </a:lnTo>
                  <a:lnTo>
                    <a:pt x="67208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1351" y="3129952"/>
              <a:ext cx="572770" cy="51435"/>
            </a:xfrm>
            <a:custGeom>
              <a:avLst/>
              <a:gdLst/>
              <a:ahLst/>
              <a:cxnLst/>
              <a:rect l="l" t="t" r="r" b="b"/>
              <a:pathLst>
                <a:path w="572770" h="51435">
                  <a:moveTo>
                    <a:pt x="572592" y="0"/>
                  </a:moveTo>
                  <a:lnTo>
                    <a:pt x="286613" y="0"/>
                  </a:lnTo>
                  <a:lnTo>
                    <a:pt x="285978" y="0"/>
                  </a:lnTo>
                  <a:lnTo>
                    <a:pt x="0" y="0"/>
                  </a:lnTo>
                  <a:lnTo>
                    <a:pt x="286245" y="51054"/>
                  </a:lnTo>
                  <a:lnTo>
                    <a:pt x="572592" y="0"/>
                  </a:lnTo>
                  <a:close/>
                </a:path>
              </a:pathLst>
            </a:custGeom>
            <a:solidFill>
              <a:srgbClr val="A368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1923" y="3348151"/>
              <a:ext cx="6388100" cy="6043930"/>
            </a:xfrm>
            <a:custGeom>
              <a:avLst/>
              <a:gdLst/>
              <a:ahLst/>
              <a:cxnLst/>
              <a:rect l="l" t="t" r="r" b="b"/>
              <a:pathLst>
                <a:path w="6388100" h="6043930">
                  <a:moveTo>
                    <a:pt x="6387592" y="5530850"/>
                  </a:moveTo>
                  <a:lnTo>
                    <a:pt x="6383109" y="5508612"/>
                  </a:lnTo>
                  <a:lnTo>
                    <a:pt x="6370853" y="5490451"/>
                  </a:lnTo>
                  <a:lnTo>
                    <a:pt x="6352692" y="5478196"/>
                  </a:lnTo>
                  <a:lnTo>
                    <a:pt x="6330442" y="5473700"/>
                  </a:lnTo>
                  <a:lnTo>
                    <a:pt x="57150" y="5473700"/>
                  </a:lnTo>
                  <a:lnTo>
                    <a:pt x="34912" y="5478196"/>
                  </a:lnTo>
                  <a:lnTo>
                    <a:pt x="16738" y="5490451"/>
                  </a:lnTo>
                  <a:lnTo>
                    <a:pt x="4495" y="5508612"/>
                  </a:lnTo>
                  <a:lnTo>
                    <a:pt x="0" y="5530850"/>
                  </a:lnTo>
                  <a:lnTo>
                    <a:pt x="0" y="5986399"/>
                  </a:lnTo>
                  <a:lnTo>
                    <a:pt x="4495" y="6008649"/>
                  </a:lnTo>
                  <a:lnTo>
                    <a:pt x="16738" y="6026810"/>
                  </a:lnTo>
                  <a:lnTo>
                    <a:pt x="34912" y="6039066"/>
                  </a:lnTo>
                  <a:lnTo>
                    <a:pt x="57150" y="6043549"/>
                  </a:lnTo>
                  <a:lnTo>
                    <a:pt x="6330442" y="6043549"/>
                  </a:lnTo>
                  <a:lnTo>
                    <a:pt x="6352692" y="6039066"/>
                  </a:lnTo>
                  <a:lnTo>
                    <a:pt x="6370853" y="6026810"/>
                  </a:lnTo>
                  <a:lnTo>
                    <a:pt x="6383109" y="6008649"/>
                  </a:lnTo>
                  <a:lnTo>
                    <a:pt x="6387592" y="5986399"/>
                  </a:lnTo>
                  <a:lnTo>
                    <a:pt x="6387592" y="5530850"/>
                  </a:lnTo>
                  <a:close/>
                </a:path>
                <a:path w="6388100" h="6043930">
                  <a:moveTo>
                    <a:pt x="6387592" y="4393946"/>
                  </a:moveTo>
                  <a:lnTo>
                    <a:pt x="6383109" y="4371708"/>
                  </a:lnTo>
                  <a:lnTo>
                    <a:pt x="6370853" y="4353547"/>
                  </a:lnTo>
                  <a:lnTo>
                    <a:pt x="6352692" y="4341292"/>
                  </a:lnTo>
                  <a:lnTo>
                    <a:pt x="6330442" y="4336796"/>
                  </a:lnTo>
                  <a:lnTo>
                    <a:pt x="57150" y="4336796"/>
                  </a:lnTo>
                  <a:lnTo>
                    <a:pt x="34912" y="4341292"/>
                  </a:lnTo>
                  <a:lnTo>
                    <a:pt x="16738" y="4353547"/>
                  </a:lnTo>
                  <a:lnTo>
                    <a:pt x="4495" y="4371708"/>
                  </a:lnTo>
                  <a:lnTo>
                    <a:pt x="0" y="4393946"/>
                  </a:lnTo>
                  <a:lnTo>
                    <a:pt x="0" y="5180330"/>
                  </a:lnTo>
                  <a:lnTo>
                    <a:pt x="4495" y="5202580"/>
                  </a:lnTo>
                  <a:lnTo>
                    <a:pt x="16738" y="5220741"/>
                  </a:lnTo>
                  <a:lnTo>
                    <a:pt x="34912" y="5232997"/>
                  </a:lnTo>
                  <a:lnTo>
                    <a:pt x="57150" y="5237480"/>
                  </a:lnTo>
                  <a:lnTo>
                    <a:pt x="6330442" y="5237480"/>
                  </a:lnTo>
                  <a:lnTo>
                    <a:pt x="6352692" y="5232997"/>
                  </a:lnTo>
                  <a:lnTo>
                    <a:pt x="6370853" y="5220741"/>
                  </a:lnTo>
                  <a:lnTo>
                    <a:pt x="6383109" y="5202580"/>
                  </a:lnTo>
                  <a:lnTo>
                    <a:pt x="6387592" y="5180330"/>
                  </a:lnTo>
                  <a:lnTo>
                    <a:pt x="6387592" y="4393946"/>
                  </a:lnTo>
                  <a:close/>
                </a:path>
                <a:path w="6388100" h="6043930">
                  <a:moveTo>
                    <a:pt x="6387592" y="3313125"/>
                  </a:moveTo>
                  <a:lnTo>
                    <a:pt x="6383109" y="3290887"/>
                  </a:lnTo>
                  <a:lnTo>
                    <a:pt x="6370853" y="3272726"/>
                  </a:lnTo>
                  <a:lnTo>
                    <a:pt x="6352692" y="3260471"/>
                  </a:lnTo>
                  <a:lnTo>
                    <a:pt x="6330442" y="3255975"/>
                  </a:lnTo>
                  <a:lnTo>
                    <a:pt x="57150" y="3255975"/>
                  </a:lnTo>
                  <a:lnTo>
                    <a:pt x="34912" y="3260471"/>
                  </a:lnTo>
                  <a:lnTo>
                    <a:pt x="16738" y="3272726"/>
                  </a:lnTo>
                  <a:lnTo>
                    <a:pt x="4495" y="3290887"/>
                  </a:lnTo>
                  <a:lnTo>
                    <a:pt x="0" y="3313125"/>
                  </a:lnTo>
                  <a:lnTo>
                    <a:pt x="0" y="4026154"/>
                  </a:lnTo>
                  <a:lnTo>
                    <a:pt x="4495" y="4048404"/>
                  </a:lnTo>
                  <a:lnTo>
                    <a:pt x="16738" y="4066565"/>
                  </a:lnTo>
                  <a:lnTo>
                    <a:pt x="34912" y="4078821"/>
                  </a:lnTo>
                  <a:lnTo>
                    <a:pt x="57150" y="4083304"/>
                  </a:lnTo>
                  <a:lnTo>
                    <a:pt x="6330442" y="4083304"/>
                  </a:lnTo>
                  <a:lnTo>
                    <a:pt x="6352692" y="4078821"/>
                  </a:lnTo>
                  <a:lnTo>
                    <a:pt x="6370853" y="4066565"/>
                  </a:lnTo>
                  <a:lnTo>
                    <a:pt x="6383109" y="4048404"/>
                  </a:lnTo>
                  <a:lnTo>
                    <a:pt x="6387592" y="4026154"/>
                  </a:lnTo>
                  <a:lnTo>
                    <a:pt x="6387592" y="3313125"/>
                  </a:lnTo>
                  <a:close/>
                </a:path>
                <a:path w="6388100" h="6043930">
                  <a:moveTo>
                    <a:pt x="6387592" y="1072464"/>
                  </a:moveTo>
                  <a:lnTo>
                    <a:pt x="6383109" y="1050226"/>
                  </a:lnTo>
                  <a:lnTo>
                    <a:pt x="6370853" y="1032065"/>
                  </a:lnTo>
                  <a:lnTo>
                    <a:pt x="6352692" y="1019810"/>
                  </a:lnTo>
                  <a:lnTo>
                    <a:pt x="6330442" y="1015314"/>
                  </a:lnTo>
                  <a:lnTo>
                    <a:pt x="57150" y="1015314"/>
                  </a:lnTo>
                  <a:lnTo>
                    <a:pt x="34912" y="1019810"/>
                  </a:lnTo>
                  <a:lnTo>
                    <a:pt x="16738" y="1032065"/>
                  </a:lnTo>
                  <a:lnTo>
                    <a:pt x="4495" y="1050226"/>
                  </a:lnTo>
                  <a:lnTo>
                    <a:pt x="0" y="1072464"/>
                  </a:lnTo>
                  <a:lnTo>
                    <a:pt x="0" y="2930398"/>
                  </a:lnTo>
                  <a:lnTo>
                    <a:pt x="4495" y="2952648"/>
                  </a:lnTo>
                  <a:lnTo>
                    <a:pt x="16738" y="2970809"/>
                  </a:lnTo>
                  <a:lnTo>
                    <a:pt x="34912" y="2983065"/>
                  </a:lnTo>
                  <a:lnTo>
                    <a:pt x="57150" y="2987548"/>
                  </a:lnTo>
                  <a:lnTo>
                    <a:pt x="6330442" y="2987548"/>
                  </a:lnTo>
                  <a:lnTo>
                    <a:pt x="6352692" y="2983065"/>
                  </a:lnTo>
                  <a:lnTo>
                    <a:pt x="6370853" y="2970809"/>
                  </a:lnTo>
                  <a:lnTo>
                    <a:pt x="6383109" y="2952648"/>
                  </a:lnTo>
                  <a:lnTo>
                    <a:pt x="6387592" y="2930398"/>
                  </a:lnTo>
                  <a:lnTo>
                    <a:pt x="6387592" y="1072464"/>
                  </a:lnTo>
                  <a:close/>
                </a:path>
                <a:path w="6388100" h="6043930">
                  <a:moveTo>
                    <a:pt x="6387592" y="57150"/>
                  </a:moveTo>
                  <a:lnTo>
                    <a:pt x="6383109" y="34912"/>
                  </a:lnTo>
                  <a:lnTo>
                    <a:pt x="6370853" y="16751"/>
                  </a:lnTo>
                  <a:lnTo>
                    <a:pt x="6352692" y="4495"/>
                  </a:lnTo>
                  <a:lnTo>
                    <a:pt x="6330442" y="0"/>
                  </a:lnTo>
                  <a:lnTo>
                    <a:pt x="57150" y="0"/>
                  </a:lnTo>
                  <a:lnTo>
                    <a:pt x="34912" y="4495"/>
                  </a:lnTo>
                  <a:lnTo>
                    <a:pt x="16738" y="16751"/>
                  </a:lnTo>
                  <a:lnTo>
                    <a:pt x="4495" y="34912"/>
                  </a:lnTo>
                  <a:lnTo>
                    <a:pt x="0" y="57150"/>
                  </a:lnTo>
                  <a:lnTo>
                    <a:pt x="0" y="726059"/>
                  </a:lnTo>
                  <a:lnTo>
                    <a:pt x="4495" y="748309"/>
                  </a:lnTo>
                  <a:lnTo>
                    <a:pt x="16738" y="766470"/>
                  </a:lnTo>
                  <a:lnTo>
                    <a:pt x="34912" y="778725"/>
                  </a:lnTo>
                  <a:lnTo>
                    <a:pt x="57150" y="783209"/>
                  </a:lnTo>
                  <a:lnTo>
                    <a:pt x="6330442" y="783209"/>
                  </a:lnTo>
                  <a:lnTo>
                    <a:pt x="6352692" y="778725"/>
                  </a:lnTo>
                  <a:lnTo>
                    <a:pt x="6370853" y="766470"/>
                  </a:lnTo>
                  <a:lnTo>
                    <a:pt x="6383109" y="748309"/>
                  </a:lnTo>
                  <a:lnTo>
                    <a:pt x="6387592" y="726059"/>
                  </a:lnTo>
                  <a:lnTo>
                    <a:pt x="6387592" y="571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17943" y="1354228"/>
            <a:ext cx="4911254" cy="47192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z="2950" dirty="0"/>
              <a:t>School Year </a:t>
            </a:r>
            <a:r>
              <a:rPr sz="2950" dirty="0"/>
              <a:t>Launch</a:t>
            </a:r>
            <a:r>
              <a:rPr sz="2950" spc="130" dirty="0"/>
              <a:t> </a:t>
            </a:r>
            <a:r>
              <a:rPr sz="2950" spc="-10" dirty="0"/>
              <a:t>Guide</a:t>
            </a:r>
            <a:endParaRPr sz="2950" dirty="0"/>
          </a:p>
        </p:txBody>
      </p:sp>
      <p:sp>
        <p:nvSpPr>
          <p:cNvPr id="9" name="object 9"/>
          <p:cNvSpPr txBox="1"/>
          <p:nvPr/>
        </p:nvSpPr>
        <p:spPr>
          <a:xfrm>
            <a:off x="777557" y="1752600"/>
            <a:ext cx="6217285" cy="124587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250" dirty="0">
                <a:solidFill>
                  <a:srgbClr val="FF9E17"/>
                </a:solidFill>
                <a:latin typeface="Lato"/>
                <a:cs typeface="Lato"/>
              </a:rPr>
              <a:t>A</a:t>
            </a:r>
            <a:r>
              <a:rPr sz="2250" spc="-85" dirty="0">
                <a:solidFill>
                  <a:srgbClr val="FF9E17"/>
                </a:solidFill>
                <a:latin typeface="Lato"/>
                <a:cs typeface="Lato"/>
              </a:rPr>
              <a:t> </a:t>
            </a:r>
            <a:r>
              <a:rPr sz="2250" dirty="0">
                <a:solidFill>
                  <a:srgbClr val="FF9E17"/>
                </a:solidFill>
                <a:latin typeface="Lato"/>
                <a:cs typeface="Lato"/>
              </a:rPr>
              <a:t>note</a:t>
            </a:r>
            <a:r>
              <a:rPr sz="2250" spc="10" dirty="0">
                <a:solidFill>
                  <a:srgbClr val="FF9E17"/>
                </a:solidFill>
                <a:latin typeface="Lato"/>
                <a:cs typeface="Lato"/>
              </a:rPr>
              <a:t> </a:t>
            </a:r>
            <a:r>
              <a:rPr sz="2250" dirty="0">
                <a:solidFill>
                  <a:srgbClr val="FF9E17"/>
                </a:solidFill>
                <a:latin typeface="Lato"/>
                <a:cs typeface="Lato"/>
              </a:rPr>
              <a:t>to</a:t>
            </a:r>
            <a:r>
              <a:rPr sz="2250" spc="5" dirty="0">
                <a:solidFill>
                  <a:srgbClr val="FF9E17"/>
                </a:solidFill>
                <a:latin typeface="Lato"/>
                <a:cs typeface="Lato"/>
              </a:rPr>
              <a:t> </a:t>
            </a:r>
            <a:r>
              <a:rPr sz="2250" spc="-10" dirty="0">
                <a:solidFill>
                  <a:srgbClr val="FF9E17"/>
                </a:solidFill>
                <a:latin typeface="Lato"/>
                <a:cs typeface="Lato"/>
              </a:rPr>
              <a:t>admin:</a:t>
            </a:r>
            <a:endParaRPr sz="2250" dirty="0">
              <a:latin typeface="Lato"/>
              <a:cs typeface="Lato"/>
            </a:endParaRPr>
          </a:p>
          <a:p>
            <a:pPr marL="12065" marR="5080" indent="-1270" algn="ctr">
              <a:lnSpc>
                <a:spcPct val="100000"/>
              </a:lnSpc>
              <a:spcBef>
                <a:spcPts val="155"/>
              </a:spcBef>
            </a:pPr>
            <a:r>
              <a:rPr sz="1350" spc="-50" dirty="0">
                <a:solidFill>
                  <a:srgbClr val="0B223E"/>
                </a:solidFill>
                <a:latin typeface="Lato"/>
                <a:cs typeface="Lato"/>
              </a:rPr>
              <a:t>We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want</a:t>
            </a:r>
            <a:r>
              <a:rPr sz="135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5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make</a:t>
            </a:r>
            <a:r>
              <a:rPr sz="135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sure</a:t>
            </a:r>
            <a:r>
              <a:rPr sz="135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35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school</a:t>
            </a:r>
            <a:r>
              <a:rPr sz="135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gets</a:t>
            </a:r>
            <a:r>
              <a:rPr sz="135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5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spc="-10" dirty="0">
                <a:solidFill>
                  <a:srgbClr val="0B223E"/>
                </a:solidFill>
                <a:latin typeface="Lato"/>
                <a:cs typeface="Lato"/>
              </a:rPr>
              <a:t>maximum</a:t>
            </a:r>
            <a:r>
              <a:rPr sz="135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value</a:t>
            </a:r>
            <a:r>
              <a:rPr sz="135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out</a:t>
            </a:r>
            <a:r>
              <a:rPr sz="135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of</a:t>
            </a:r>
            <a:r>
              <a:rPr sz="135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5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spc="-10" dirty="0">
                <a:solidFill>
                  <a:srgbClr val="0B223E"/>
                </a:solidFill>
                <a:latin typeface="Lato"/>
                <a:cs typeface="Lato"/>
              </a:rPr>
              <a:t>platform</a:t>
            </a:r>
            <a:r>
              <a:rPr sz="1350" spc="50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and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that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teachers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can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spc="-10" dirty="0">
                <a:solidFill>
                  <a:srgbClr val="0B223E"/>
                </a:solidFill>
                <a:latin typeface="Lato"/>
                <a:cs typeface="Lato"/>
              </a:rPr>
              <a:t>easily</a:t>
            </a:r>
            <a:r>
              <a:rPr sz="135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access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it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throughout</a:t>
            </a:r>
            <a:r>
              <a:rPr sz="135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50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spc="-10" dirty="0">
                <a:solidFill>
                  <a:srgbClr val="0B223E"/>
                </a:solidFill>
                <a:latin typeface="Lato"/>
                <a:cs typeface="Lato"/>
              </a:rPr>
              <a:t>year.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spc="-10" dirty="0">
                <a:solidFill>
                  <a:srgbClr val="0B223E"/>
                </a:solidFill>
                <a:latin typeface="Lato"/>
                <a:cs typeface="Lato"/>
              </a:rPr>
              <a:t>Below,</a:t>
            </a:r>
            <a:r>
              <a:rPr sz="135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spc="-10" dirty="0">
                <a:solidFill>
                  <a:srgbClr val="0B223E"/>
                </a:solidFill>
                <a:latin typeface="Lato"/>
                <a:cs typeface="Lato"/>
              </a:rPr>
              <a:t>we’ve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spc="-10" dirty="0">
                <a:solidFill>
                  <a:srgbClr val="0B223E"/>
                </a:solidFill>
                <a:latin typeface="Lato"/>
                <a:cs typeface="Lato"/>
              </a:rPr>
              <a:t>outlined updates</a:t>
            </a:r>
            <a:r>
              <a:rPr sz="1350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you</a:t>
            </a:r>
            <a:r>
              <a:rPr sz="135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can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make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as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5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spc="-10" dirty="0">
                <a:solidFill>
                  <a:srgbClr val="0B223E"/>
                </a:solidFill>
                <a:latin typeface="Lato"/>
                <a:cs typeface="Lato"/>
              </a:rPr>
              <a:t>administrator.</a:t>
            </a:r>
            <a:r>
              <a:rPr sz="1350" spc="-7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Then,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following</a:t>
            </a:r>
            <a:r>
              <a:rPr sz="135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pages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are</a:t>
            </a:r>
            <a:r>
              <a:rPr sz="135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spc="-10" dirty="0">
                <a:solidFill>
                  <a:srgbClr val="0B223E"/>
                </a:solidFill>
                <a:latin typeface="Lato"/>
                <a:cs typeface="Lato"/>
              </a:rPr>
              <a:t>designed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5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be</a:t>
            </a:r>
            <a:r>
              <a:rPr sz="135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shared</a:t>
            </a:r>
            <a:r>
              <a:rPr sz="135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35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35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spc="-10" dirty="0">
                <a:solidFill>
                  <a:srgbClr val="0B223E"/>
                </a:solidFill>
                <a:latin typeface="Lato"/>
                <a:cs typeface="Lato"/>
              </a:rPr>
              <a:t>staff</a:t>
            </a:r>
            <a:r>
              <a:rPr sz="135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5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ensure</a:t>
            </a:r>
            <a:r>
              <a:rPr sz="135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they</a:t>
            </a:r>
            <a:r>
              <a:rPr sz="135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are</a:t>
            </a:r>
            <a:r>
              <a:rPr sz="135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spc="-10" dirty="0">
                <a:solidFill>
                  <a:srgbClr val="0B223E"/>
                </a:solidFill>
                <a:latin typeface="Lato"/>
                <a:cs typeface="Lato"/>
              </a:rPr>
              <a:t>familiar</a:t>
            </a:r>
            <a:r>
              <a:rPr sz="1350" spc="-7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35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5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50" spc="-10" dirty="0">
                <a:solidFill>
                  <a:srgbClr val="0B223E"/>
                </a:solidFill>
                <a:latin typeface="Lato"/>
                <a:cs typeface="Lato"/>
              </a:rPr>
              <a:t>platform.</a:t>
            </a:r>
            <a:endParaRPr sz="1350" dirty="0">
              <a:latin typeface="Lato"/>
              <a:cs typeface="La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55748" y="3112849"/>
            <a:ext cx="2660650" cy="357505"/>
          </a:xfrm>
          <a:prstGeom prst="rect">
            <a:avLst/>
          </a:prstGeom>
          <a:solidFill>
            <a:srgbClr val="FF9E17"/>
          </a:solidFill>
        </p:spPr>
        <p:txBody>
          <a:bodyPr vert="horz" wrap="square" lIns="0" tIns="0" rIns="0" bIns="0" rtlCol="0">
            <a:spAutoFit/>
          </a:bodyPr>
          <a:lstStyle/>
          <a:p>
            <a:pPr marL="291465">
              <a:lnSpc>
                <a:spcPts val="2505"/>
              </a:lnSpc>
            </a:pPr>
            <a:r>
              <a:rPr sz="2150" b="1" dirty="0">
                <a:solidFill>
                  <a:srgbClr val="FFFFFF"/>
                </a:solidFill>
                <a:latin typeface="Lato"/>
                <a:cs typeface="Lato"/>
              </a:rPr>
              <a:t>Let’s</a:t>
            </a:r>
            <a:r>
              <a:rPr sz="2150" b="1" spc="-40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150" b="1" dirty="0">
                <a:solidFill>
                  <a:srgbClr val="FFFFFF"/>
                </a:solidFill>
                <a:latin typeface="Lato"/>
                <a:cs typeface="Lato"/>
              </a:rPr>
              <a:t>get</a:t>
            </a:r>
            <a:r>
              <a:rPr sz="2150" b="1" spc="-35" dirty="0">
                <a:solidFill>
                  <a:srgbClr val="FFFFFF"/>
                </a:solidFill>
                <a:latin typeface="Lato"/>
                <a:cs typeface="Lato"/>
              </a:rPr>
              <a:t> </a:t>
            </a:r>
            <a:r>
              <a:rPr sz="2150" b="1" spc="-10" dirty="0">
                <a:solidFill>
                  <a:srgbClr val="FFFFFF"/>
                </a:solidFill>
                <a:latin typeface="Lato"/>
                <a:cs typeface="Lato"/>
              </a:rPr>
              <a:t>started!</a:t>
            </a:r>
            <a:endParaRPr sz="2150" dirty="0">
              <a:latin typeface="Lato"/>
              <a:cs typeface="La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7197" y="3777831"/>
            <a:ext cx="5697855" cy="612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435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Add</a:t>
            </a:r>
            <a:r>
              <a:rPr sz="13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designated</a:t>
            </a:r>
            <a:r>
              <a:rPr sz="13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school</a:t>
            </a:r>
            <a:r>
              <a:rPr sz="13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or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district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administrator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“Welcome</a:t>
            </a:r>
            <a:r>
              <a:rPr sz="13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 Swank 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K-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12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Streaming”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page.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Make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sure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this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contact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is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also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recipient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of</a:t>
            </a:r>
            <a:r>
              <a:rPr sz="1300" spc="-8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Title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Request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Email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Notifications</a:t>
            </a:r>
            <a:r>
              <a:rPr sz="13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within</a:t>
            </a:r>
            <a:r>
              <a:rPr sz="13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3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platform.</a:t>
            </a:r>
            <a:endParaRPr sz="1300" dirty="0">
              <a:latin typeface="Lato"/>
              <a:cs typeface="Lato"/>
            </a:endParaRPr>
          </a:p>
        </p:txBody>
      </p:sp>
      <p:sp>
        <p:nvSpPr>
          <p:cNvPr id="24" name="object 11">
            <a:extLst>
              <a:ext uri="{FF2B5EF4-FFF2-40B4-BE49-F238E27FC236}">
                <a16:creationId xmlns:a16="http://schemas.microsoft.com/office/drawing/2014/main" id="{DB7C6C87-C907-605D-CC22-AB7432D02E98}"/>
              </a:ext>
            </a:extLst>
          </p:cNvPr>
          <p:cNvSpPr txBox="1"/>
          <p:nvPr/>
        </p:nvSpPr>
        <p:spPr>
          <a:xfrm>
            <a:off x="1267197" y="4808195"/>
            <a:ext cx="5697855" cy="17517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38455" algn="just">
              <a:lnSpc>
                <a:spcPct val="100000"/>
              </a:lnSpc>
              <a:spcBef>
                <a:spcPts val="5"/>
              </a:spcBef>
            </a:pP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Teacher</a:t>
            </a:r>
            <a:r>
              <a:rPr sz="13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registration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codes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expire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after</a:t>
            </a:r>
            <a:r>
              <a:rPr sz="13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one</a:t>
            </a:r>
            <a:r>
              <a:rPr sz="13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year,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so</a:t>
            </a:r>
            <a:r>
              <a:rPr sz="13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you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must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create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a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new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one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each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school</a:t>
            </a:r>
            <a:r>
              <a:rPr sz="1300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year</a:t>
            </a:r>
            <a:r>
              <a:rPr sz="13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ensure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new</a:t>
            </a:r>
            <a:r>
              <a:rPr sz="13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teachers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can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create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accounts</a:t>
            </a:r>
            <a:r>
              <a:rPr sz="13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without interruption.</a:t>
            </a:r>
            <a:endParaRPr sz="1300" dirty="0">
              <a:latin typeface="Lato"/>
              <a:cs typeface="Lato"/>
            </a:endParaRPr>
          </a:p>
          <a:p>
            <a:pPr marL="177800" indent="-165100">
              <a:lnSpc>
                <a:spcPct val="100000"/>
              </a:lnSpc>
              <a:spcBef>
                <a:spcPts val="340"/>
              </a:spcBef>
              <a:buClr>
                <a:srgbClr val="FF9E17"/>
              </a:buClr>
              <a:buSzPct val="92307"/>
              <a:buFont typeface="Lato"/>
              <a:buAutoNum type="arabicPeriod"/>
              <a:tabLst>
                <a:tab pos="177800" algn="l"/>
              </a:tabLst>
            </a:pP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From</a:t>
            </a:r>
            <a:r>
              <a:rPr sz="1300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admin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 dashboard, select</a:t>
            </a:r>
            <a:r>
              <a:rPr sz="13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Authentication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in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 left-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hand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menu</a:t>
            </a:r>
            <a:endParaRPr sz="1300" dirty="0">
              <a:latin typeface="Lato"/>
              <a:cs typeface="Lato"/>
            </a:endParaRPr>
          </a:p>
          <a:p>
            <a:pPr marL="177800" indent="-165100">
              <a:lnSpc>
                <a:spcPct val="100000"/>
              </a:lnSpc>
              <a:spcBef>
                <a:spcPts val="335"/>
              </a:spcBef>
              <a:buClr>
                <a:srgbClr val="FF9E17"/>
              </a:buClr>
              <a:buSzPct val="92307"/>
              <a:buFont typeface="Lato"/>
              <a:buAutoNum type="arabicPeriod"/>
              <a:tabLst>
                <a:tab pos="177800" algn="l"/>
              </a:tabLst>
            </a:pP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Under</a:t>
            </a:r>
            <a:r>
              <a:rPr sz="13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Instructor</a:t>
            </a:r>
            <a:r>
              <a:rPr sz="13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Self</a:t>
            </a:r>
            <a:r>
              <a:rPr sz="13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Registration,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click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Create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New</a:t>
            </a:r>
            <a:r>
              <a:rPr sz="13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Registration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Code</a:t>
            </a:r>
            <a:endParaRPr sz="1300" dirty="0">
              <a:latin typeface="Lato"/>
              <a:cs typeface="Lato"/>
            </a:endParaRPr>
          </a:p>
          <a:p>
            <a:pPr marL="172720" indent="-160020">
              <a:lnSpc>
                <a:spcPct val="100000"/>
              </a:lnSpc>
              <a:spcBef>
                <a:spcPts val="340"/>
              </a:spcBef>
              <a:buClr>
                <a:srgbClr val="FF9E17"/>
              </a:buClr>
              <a:buSzPct val="92307"/>
              <a:buFont typeface="Lato"/>
              <a:buAutoNum type="arabicPeriod"/>
              <a:tabLst>
                <a:tab pos="172720" algn="l"/>
              </a:tabLst>
            </a:pP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Toggle</a:t>
            </a:r>
            <a:r>
              <a:rPr sz="1300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Unlimited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Uses,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then</a:t>
            </a:r>
            <a:r>
              <a:rPr sz="1300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click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Create</a:t>
            </a:r>
            <a:endParaRPr sz="1300" dirty="0">
              <a:latin typeface="Lato"/>
              <a:cs typeface="Lato"/>
            </a:endParaRPr>
          </a:p>
          <a:p>
            <a:pPr marL="12700" marR="5080" indent="165100">
              <a:lnSpc>
                <a:spcPts val="1400"/>
              </a:lnSpc>
              <a:spcBef>
                <a:spcPts val="520"/>
              </a:spcBef>
              <a:buClr>
                <a:srgbClr val="FF9E17"/>
              </a:buClr>
              <a:buSzPct val="92307"/>
              <a:buFont typeface="Lato"/>
              <a:buAutoNum type="arabicPeriod"/>
              <a:tabLst>
                <a:tab pos="177800" algn="l"/>
              </a:tabLst>
            </a:pP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Paste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new</a:t>
            </a:r>
            <a:r>
              <a:rPr sz="1300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code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into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Step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2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of</a:t>
            </a:r>
            <a:r>
              <a:rPr sz="13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“Setting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Up</a:t>
            </a:r>
            <a:r>
              <a:rPr sz="1300" spc="-7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5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300" spc="-7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Account”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page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in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this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packet</a:t>
            </a:r>
            <a:endParaRPr sz="1300" dirty="0">
              <a:latin typeface="Lato"/>
              <a:cs typeface="Lato"/>
            </a:endParaRPr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1C2C7B9F-FD15-7379-C2FD-A3CC5C8888FB}"/>
              </a:ext>
            </a:extLst>
          </p:cNvPr>
          <p:cNvSpPr txBox="1"/>
          <p:nvPr/>
        </p:nvSpPr>
        <p:spPr>
          <a:xfrm>
            <a:off x="1271154" y="6977333"/>
            <a:ext cx="5697855" cy="746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6515">
              <a:lnSpc>
                <a:spcPct val="100000"/>
              </a:lnSpc>
            </a:pP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Add</a:t>
            </a:r>
            <a:r>
              <a:rPr sz="13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3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school’s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streaming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portal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URL</a:t>
            </a:r>
            <a:r>
              <a:rPr sz="13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page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titled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“Welcome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Swank 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K-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12</a:t>
            </a:r>
            <a:r>
              <a:rPr sz="1300" spc="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Streaming.”</a:t>
            </a:r>
            <a:endParaRPr sz="1300" dirty="0">
              <a:latin typeface="Lato"/>
              <a:cs typeface="Lato"/>
            </a:endParaRPr>
          </a:p>
          <a:p>
            <a:pPr marL="12700" marR="132715">
              <a:lnSpc>
                <a:spcPts val="1320"/>
              </a:lnSpc>
              <a:spcBef>
                <a:spcPts val="5"/>
              </a:spcBef>
            </a:pPr>
            <a:r>
              <a:rPr sz="1100" i="1" spc="-10" dirty="0">
                <a:solidFill>
                  <a:srgbClr val="0B223E"/>
                </a:solidFill>
                <a:latin typeface="Lato"/>
                <a:cs typeface="Lato"/>
              </a:rPr>
              <a:t>Note:</a:t>
            </a:r>
            <a:r>
              <a:rPr sz="1100" i="1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This</a:t>
            </a:r>
            <a:r>
              <a:rPr sz="1100" i="1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is</a:t>
            </a:r>
            <a:r>
              <a:rPr sz="11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100" i="1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same</a:t>
            </a:r>
            <a:r>
              <a:rPr sz="1100" i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site</a:t>
            </a:r>
            <a:r>
              <a:rPr sz="1100" i="1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URL</a:t>
            </a:r>
            <a:r>
              <a:rPr sz="1100" i="1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used</a:t>
            </a:r>
            <a:r>
              <a:rPr sz="1100" i="1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each</a:t>
            </a:r>
            <a:r>
              <a:rPr sz="1100" i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spc="-10" dirty="0">
                <a:solidFill>
                  <a:srgbClr val="0B223E"/>
                </a:solidFill>
                <a:latin typeface="Lato"/>
                <a:cs typeface="Lato"/>
              </a:rPr>
              <a:t>year,</a:t>
            </a:r>
            <a:r>
              <a:rPr sz="1100" i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but</a:t>
            </a:r>
            <a:r>
              <a:rPr sz="1100" i="1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it</a:t>
            </a:r>
            <a:r>
              <a:rPr sz="1100" i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can</a:t>
            </a:r>
            <a:r>
              <a:rPr sz="1100" i="1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also</a:t>
            </a:r>
            <a:r>
              <a:rPr sz="1100" i="1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be</a:t>
            </a:r>
            <a:r>
              <a:rPr sz="1100" i="1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copied</a:t>
            </a:r>
            <a:r>
              <a:rPr sz="1100" i="1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from</a:t>
            </a:r>
            <a:r>
              <a:rPr sz="1100" i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100" i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spc="-10" dirty="0">
                <a:solidFill>
                  <a:srgbClr val="0B223E"/>
                </a:solidFill>
                <a:latin typeface="Lato"/>
                <a:cs typeface="Lato"/>
              </a:rPr>
              <a:t>“Instructor</a:t>
            </a:r>
            <a:r>
              <a:rPr sz="1100" i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spc="-20" dirty="0">
                <a:solidFill>
                  <a:srgbClr val="0B223E"/>
                </a:solidFill>
                <a:latin typeface="Lato"/>
                <a:cs typeface="Lato"/>
              </a:rPr>
              <a:t>Self </a:t>
            </a:r>
            <a:r>
              <a:rPr sz="1100" i="1" spc="-10" dirty="0">
                <a:solidFill>
                  <a:srgbClr val="0B223E"/>
                </a:solidFill>
                <a:latin typeface="Lato"/>
                <a:cs typeface="Lato"/>
              </a:rPr>
              <a:t>Registration”</a:t>
            </a:r>
            <a:r>
              <a:rPr sz="1100" i="1" spc="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section</a:t>
            </a:r>
            <a:r>
              <a:rPr sz="1100" i="1" spc="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in</a:t>
            </a:r>
            <a:r>
              <a:rPr sz="1100" i="1" spc="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100" i="1" spc="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spc="-20" dirty="0">
                <a:solidFill>
                  <a:srgbClr val="0B223E"/>
                </a:solidFill>
                <a:latin typeface="Lato"/>
                <a:cs typeface="Lato"/>
              </a:rPr>
              <a:t>“Authentication”</a:t>
            </a:r>
            <a:r>
              <a:rPr sz="1100" i="1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100" i="1" spc="-20" dirty="0">
                <a:solidFill>
                  <a:srgbClr val="0B223E"/>
                </a:solidFill>
                <a:latin typeface="Lato"/>
                <a:cs typeface="Lato"/>
              </a:rPr>
              <a:t>tab.</a:t>
            </a:r>
            <a:endParaRPr sz="1100" dirty="0">
              <a:latin typeface="Lato"/>
              <a:cs typeface="Lato"/>
            </a:endParaRPr>
          </a:p>
        </p:txBody>
      </p:sp>
      <p:sp>
        <p:nvSpPr>
          <p:cNvPr id="26" name="object 11">
            <a:extLst>
              <a:ext uri="{FF2B5EF4-FFF2-40B4-BE49-F238E27FC236}">
                <a16:creationId xmlns:a16="http://schemas.microsoft.com/office/drawing/2014/main" id="{D69120B8-D440-23B8-911D-AD2EB2BF82D3}"/>
              </a:ext>
            </a:extLst>
          </p:cNvPr>
          <p:cNvSpPr txBox="1"/>
          <p:nvPr/>
        </p:nvSpPr>
        <p:spPr>
          <a:xfrm>
            <a:off x="1267196" y="8080594"/>
            <a:ext cx="5697855" cy="8130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Add</a:t>
            </a:r>
            <a:r>
              <a:rPr sz="13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3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school’s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student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login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credentials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“Assigning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Movies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to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Students”</a:t>
            </a:r>
            <a:r>
              <a:rPr sz="13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page.</a:t>
            </a:r>
            <a:r>
              <a:rPr sz="1300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50" dirty="0">
                <a:solidFill>
                  <a:srgbClr val="0B223E"/>
                </a:solidFill>
                <a:latin typeface="Lato"/>
                <a:cs typeface="Lato"/>
              </a:rPr>
              <a:t>You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can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manage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these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under</a:t>
            </a:r>
            <a:r>
              <a:rPr sz="13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“Users”</a:t>
            </a:r>
            <a:r>
              <a:rPr sz="13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within</a:t>
            </a:r>
            <a:r>
              <a:rPr sz="13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300" spc="-7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Admin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portal. </a:t>
            </a:r>
            <a:r>
              <a:rPr sz="1300" spc="-9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 edit,</a:t>
            </a:r>
            <a:r>
              <a:rPr sz="13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choose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“Edit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Profile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and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Password”</a:t>
            </a:r>
            <a:r>
              <a:rPr sz="1300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from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dropdown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menu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next</a:t>
            </a:r>
            <a:r>
              <a:rPr sz="13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50" dirty="0">
                <a:solidFill>
                  <a:srgbClr val="0B223E"/>
                </a:solidFill>
                <a:latin typeface="Lato"/>
                <a:cs typeface="Lato"/>
              </a:rPr>
              <a:t>a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username.</a:t>
            </a:r>
            <a:endParaRPr sz="1300" dirty="0">
              <a:latin typeface="Lato"/>
              <a:cs typeface="Lato"/>
            </a:endParaRPr>
          </a:p>
        </p:txBody>
      </p:sp>
      <p:sp>
        <p:nvSpPr>
          <p:cNvPr id="27" name="object 11">
            <a:extLst>
              <a:ext uri="{FF2B5EF4-FFF2-40B4-BE49-F238E27FC236}">
                <a16:creationId xmlns:a16="http://schemas.microsoft.com/office/drawing/2014/main" id="{81B6CE1D-AC4D-6DC4-C003-22810B2E8C02}"/>
              </a:ext>
            </a:extLst>
          </p:cNvPr>
          <p:cNvSpPr txBox="1"/>
          <p:nvPr/>
        </p:nvSpPr>
        <p:spPr>
          <a:xfrm>
            <a:off x="1271154" y="9238613"/>
            <a:ext cx="5697855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25730">
              <a:lnSpc>
                <a:spcPct val="100000"/>
              </a:lnSpc>
            </a:pP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Send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this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guide</a:t>
            </a:r>
            <a:r>
              <a:rPr sz="13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300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teachers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3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ensure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everyone</a:t>
            </a:r>
            <a:r>
              <a:rPr sz="13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is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familiar</a:t>
            </a:r>
            <a:r>
              <a:rPr sz="1300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using</a:t>
            </a:r>
            <a:r>
              <a:rPr sz="13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the 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Swank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30" dirty="0">
                <a:solidFill>
                  <a:srgbClr val="0B223E"/>
                </a:solidFill>
                <a:latin typeface="Lato"/>
                <a:cs typeface="Lato"/>
              </a:rPr>
              <a:t>K-</a:t>
            </a:r>
            <a:r>
              <a:rPr sz="1300" dirty="0">
                <a:solidFill>
                  <a:srgbClr val="0B223E"/>
                </a:solidFill>
                <a:latin typeface="Lato"/>
                <a:cs typeface="Lato"/>
              </a:rPr>
              <a:t>12</a:t>
            </a:r>
            <a:r>
              <a:rPr sz="13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Streaming</a:t>
            </a:r>
            <a:r>
              <a:rPr sz="13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300" spc="-10" dirty="0">
                <a:solidFill>
                  <a:srgbClr val="0B223E"/>
                </a:solidFill>
                <a:latin typeface="Lato"/>
                <a:cs typeface="Lato"/>
              </a:rPr>
              <a:t>platform.</a:t>
            </a:r>
            <a:endParaRPr sz="1300" dirty="0">
              <a:latin typeface="Lato"/>
              <a:cs typeface="Lato"/>
            </a:endParaRPr>
          </a:p>
        </p:txBody>
      </p:sp>
      <p:grpSp>
        <p:nvGrpSpPr>
          <p:cNvPr id="42" name="object 12">
            <a:extLst>
              <a:ext uri="{FF2B5EF4-FFF2-40B4-BE49-F238E27FC236}">
                <a16:creationId xmlns:a16="http://schemas.microsoft.com/office/drawing/2014/main" id="{9A613EE2-8A63-AA3B-2557-4AC5938F2513}"/>
              </a:ext>
            </a:extLst>
          </p:cNvPr>
          <p:cNvGrpSpPr/>
          <p:nvPr/>
        </p:nvGrpSpPr>
        <p:grpSpPr>
          <a:xfrm>
            <a:off x="691089" y="7968595"/>
            <a:ext cx="395605" cy="402590"/>
            <a:chOff x="650735" y="4901755"/>
            <a:chExt cx="395605" cy="402590"/>
          </a:xfrm>
        </p:grpSpPr>
        <p:sp>
          <p:nvSpPr>
            <p:cNvPr id="43" name="object 13">
              <a:extLst>
                <a:ext uri="{FF2B5EF4-FFF2-40B4-BE49-F238E27FC236}">
                  <a16:creationId xmlns:a16="http://schemas.microsoft.com/office/drawing/2014/main" id="{DAA6C909-7F7D-26F3-A8E0-1169311BA34C}"/>
                </a:ext>
              </a:extLst>
            </p:cNvPr>
            <p:cNvSpPr/>
            <p:nvPr/>
          </p:nvSpPr>
          <p:spPr>
            <a:xfrm>
              <a:off x="650735" y="4901767"/>
              <a:ext cx="395605" cy="374015"/>
            </a:xfrm>
            <a:custGeom>
              <a:avLst/>
              <a:gdLst/>
              <a:ahLst/>
              <a:cxnLst/>
              <a:rect l="l" t="t" r="r" b="b"/>
              <a:pathLst>
                <a:path w="395605" h="374014">
                  <a:moveTo>
                    <a:pt x="395312" y="186829"/>
                  </a:moveTo>
                  <a:lnTo>
                    <a:pt x="265137" y="863"/>
                  </a:lnTo>
                  <a:lnTo>
                    <a:pt x="265137" y="0"/>
                  </a:lnTo>
                  <a:lnTo>
                    <a:pt x="264541" y="0"/>
                  </a:lnTo>
                  <a:lnTo>
                    <a:pt x="0" y="0"/>
                  </a:lnTo>
                  <a:lnTo>
                    <a:pt x="0" y="373608"/>
                  </a:lnTo>
                  <a:lnTo>
                    <a:pt x="264541" y="373608"/>
                  </a:lnTo>
                  <a:lnTo>
                    <a:pt x="265137" y="373608"/>
                  </a:lnTo>
                  <a:lnTo>
                    <a:pt x="265137" y="372821"/>
                  </a:lnTo>
                  <a:lnTo>
                    <a:pt x="395312" y="186829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4" name="object 14">
              <a:extLst>
                <a:ext uri="{FF2B5EF4-FFF2-40B4-BE49-F238E27FC236}">
                  <a16:creationId xmlns:a16="http://schemas.microsoft.com/office/drawing/2014/main" id="{31D463AD-48CD-B7E3-F9A8-92BAC08A66DB}"/>
                </a:ext>
              </a:extLst>
            </p:cNvPr>
            <p:cNvSpPr/>
            <p:nvPr/>
          </p:nvSpPr>
          <p:spPr>
            <a:xfrm>
              <a:off x="650741" y="5274772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5">
                  <a:moveTo>
                    <a:pt x="84251" y="0"/>
                  </a:moveTo>
                  <a:lnTo>
                    <a:pt x="0" y="0"/>
                  </a:lnTo>
                  <a:lnTo>
                    <a:pt x="84366" y="29387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15">
              <a:extLst>
                <a:ext uri="{FF2B5EF4-FFF2-40B4-BE49-F238E27FC236}">
                  <a16:creationId xmlns:a16="http://schemas.microsoft.com/office/drawing/2014/main" id="{43702F69-AFAA-B811-4817-F1938DDA6652}"/>
                </a:ext>
              </a:extLst>
            </p:cNvPr>
            <p:cNvSpPr/>
            <p:nvPr/>
          </p:nvSpPr>
          <p:spPr>
            <a:xfrm>
              <a:off x="698295" y="4948782"/>
              <a:ext cx="198755" cy="260985"/>
            </a:xfrm>
            <a:custGeom>
              <a:avLst/>
              <a:gdLst/>
              <a:ahLst/>
              <a:cxnLst/>
              <a:rect l="l" t="t" r="r" b="b"/>
              <a:pathLst>
                <a:path w="198755" h="260985">
                  <a:moveTo>
                    <a:pt x="121977" y="170230"/>
                  </a:moveTo>
                  <a:lnTo>
                    <a:pt x="89776" y="170230"/>
                  </a:lnTo>
                  <a:lnTo>
                    <a:pt x="84005" y="182612"/>
                  </a:lnTo>
                  <a:lnTo>
                    <a:pt x="67017" y="229233"/>
                  </a:lnTo>
                  <a:lnTo>
                    <a:pt x="66827" y="241217"/>
                  </a:lnTo>
                  <a:lnTo>
                    <a:pt x="69380" y="250306"/>
                  </a:lnTo>
                  <a:lnTo>
                    <a:pt x="73533" y="257568"/>
                  </a:lnTo>
                  <a:lnTo>
                    <a:pt x="75565" y="260413"/>
                  </a:lnTo>
                  <a:lnTo>
                    <a:pt x="78803" y="260007"/>
                  </a:lnTo>
                  <a:lnTo>
                    <a:pt x="80429" y="255943"/>
                  </a:lnTo>
                  <a:lnTo>
                    <a:pt x="89045" y="235708"/>
                  </a:lnTo>
                  <a:lnTo>
                    <a:pt x="99375" y="213798"/>
                  </a:lnTo>
                  <a:lnTo>
                    <a:pt x="110998" y="190820"/>
                  </a:lnTo>
                  <a:lnTo>
                    <a:pt x="121977" y="170230"/>
                  </a:lnTo>
                  <a:close/>
                </a:path>
                <a:path w="198755" h="260985">
                  <a:moveTo>
                    <a:pt x="179971" y="0"/>
                  </a:moveTo>
                  <a:lnTo>
                    <a:pt x="125343" y="35002"/>
                  </a:lnTo>
                  <a:lnTo>
                    <a:pt x="79267" y="70891"/>
                  </a:lnTo>
                  <a:lnTo>
                    <a:pt x="36619" y="107999"/>
                  </a:lnTo>
                  <a:lnTo>
                    <a:pt x="4064" y="141376"/>
                  </a:lnTo>
                  <a:lnTo>
                    <a:pt x="0" y="149910"/>
                  </a:lnTo>
                  <a:lnTo>
                    <a:pt x="5282" y="159595"/>
                  </a:lnTo>
                  <a:lnTo>
                    <a:pt x="8780" y="165652"/>
                  </a:lnTo>
                  <a:lnTo>
                    <a:pt x="12657" y="171861"/>
                  </a:lnTo>
                  <a:lnTo>
                    <a:pt x="16649" y="177533"/>
                  </a:lnTo>
                  <a:lnTo>
                    <a:pt x="20307" y="182003"/>
                  </a:lnTo>
                  <a:lnTo>
                    <a:pt x="24371" y="182003"/>
                  </a:lnTo>
                  <a:lnTo>
                    <a:pt x="30467" y="180797"/>
                  </a:lnTo>
                  <a:lnTo>
                    <a:pt x="43845" y="177824"/>
                  </a:lnTo>
                  <a:lnTo>
                    <a:pt x="58597" y="175047"/>
                  </a:lnTo>
                  <a:lnTo>
                    <a:pt x="74112" y="172503"/>
                  </a:lnTo>
                  <a:lnTo>
                    <a:pt x="89776" y="170230"/>
                  </a:lnTo>
                  <a:lnTo>
                    <a:pt x="121977" y="170230"/>
                  </a:lnTo>
                  <a:lnTo>
                    <a:pt x="123494" y="167386"/>
                  </a:lnTo>
                  <a:lnTo>
                    <a:pt x="132029" y="166966"/>
                  </a:lnTo>
                  <a:lnTo>
                    <a:pt x="150629" y="166966"/>
                  </a:lnTo>
                  <a:lnTo>
                    <a:pt x="149898" y="163728"/>
                  </a:lnTo>
                  <a:lnTo>
                    <a:pt x="147878" y="157226"/>
                  </a:lnTo>
                  <a:lnTo>
                    <a:pt x="145923" y="154381"/>
                  </a:lnTo>
                  <a:lnTo>
                    <a:pt x="22339" y="154381"/>
                  </a:lnTo>
                  <a:lnTo>
                    <a:pt x="52756" y="125066"/>
                  </a:lnTo>
                  <a:lnTo>
                    <a:pt x="88353" y="95370"/>
                  </a:lnTo>
                  <a:lnTo>
                    <a:pt x="126084" y="66741"/>
                  </a:lnTo>
                  <a:lnTo>
                    <a:pt x="162902" y="40627"/>
                  </a:lnTo>
                  <a:lnTo>
                    <a:pt x="197049" y="40627"/>
                  </a:lnTo>
                  <a:lnTo>
                    <a:pt x="198653" y="36004"/>
                  </a:lnTo>
                  <a:lnTo>
                    <a:pt x="198094" y="31273"/>
                  </a:lnTo>
                  <a:lnTo>
                    <a:pt x="195402" y="25590"/>
                  </a:lnTo>
                  <a:lnTo>
                    <a:pt x="190931" y="17868"/>
                  </a:lnTo>
                  <a:lnTo>
                    <a:pt x="188087" y="13004"/>
                  </a:lnTo>
                  <a:lnTo>
                    <a:pt x="179971" y="0"/>
                  </a:lnTo>
                  <a:close/>
                </a:path>
                <a:path w="198755" h="260985">
                  <a:moveTo>
                    <a:pt x="150629" y="166966"/>
                  </a:moveTo>
                  <a:lnTo>
                    <a:pt x="132029" y="166966"/>
                  </a:lnTo>
                  <a:lnTo>
                    <a:pt x="139344" y="167386"/>
                  </a:lnTo>
                  <a:lnTo>
                    <a:pt x="149491" y="169418"/>
                  </a:lnTo>
                  <a:lnTo>
                    <a:pt x="150723" y="167386"/>
                  </a:lnTo>
                  <a:lnTo>
                    <a:pt x="150629" y="166966"/>
                  </a:lnTo>
                  <a:close/>
                </a:path>
                <a:path w="198755" h="260985">
                  <a:moveTo>
                    <a:pt x="197049" y="40627"/>
                  </a:moveTo>
                  <a:lnTo>
                    <a:pt x="162902" y="40627"/>
                  </a:lnTo>
                  <a:lnTo>
                    <a:pt x="147987" y="63509"/>
                  </a:lnTo>
                  <a:lnTo>
                    <a:pt x="132842" y="88715"/>
                  </a:lnTo>
                  <a:lnTo>
                    <a:pt x="118000" y="115065"/>
                  </a:lnTo>
                  <a:lnTo>
                    <a:pt x="104000" y="141376"/>
                  </a:lnTo>
                  <a:lnTo>
                    <a:pt x="83752" y="143008"/>
                  </a:lnTo>
                  <a:lnTo>
                    <a:pt x="62707" y="145897"/>
                  </a:lnTo>
                  <a:lnTo>
                    <a:pt x="41894" y="149777"/>
                  </a:lnTo>
                  <a:lnTo>
                    <a:pt x="22339" y="154381"/>
                  </a:lnTo>
                  <a:lnTo>
                    <a:pt x="145923" y="154381"/>
                  </a:lnTo>
                  <a:lnTo>
                    <a:pt x="143408" y="150723"/>
                  </a:lnTo>
                  <a:lnTo>
                    <a:pt x="134874" y="146253"/>
                  </a:lnTo>
                  <a:lnTo>
                    <a:pt x="150906" y="117884"/>
                  </a:lnTo>
                  <a:lnTo>
                    <a:pt x="166255" y="91459"/>
                  </a:lnTo>
                  <a:lnTo>
                    <a:pt x="180233" y="68157"/>
                  </a:lnTo>
                  <a:lnTo>
                    <a:pt x="192151" y="49161"/>
                  </a:lnTo>
                  <a:lnTo>
                    <a:pt x="196773" y="41421"/>
                  </a:lnTo>
                  <a:lnTo>
                    <a:pt x="197049" y="406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16">
            <a:extLst>
              <a:ext uri="{FF2B5EF4-FFF2-40B4-BE49-F238E27FC236}">
                <a16:creationId xmlns:a16="http://schemas.microsoft.com/office/drawing/2014/main" id="{E6667803-2499-D350-592C-2FA7CF9D70C5}"/>
              </a:ext>
            </a:extLst>
          </p:cNvPr>
          <p:cNvGrpSpPr/>
          <p:nvPr/>
        </p:nvGrpSpPr>
        <p:grpSpPr>
          <a:xfrm>
            <a:off x="717399" y="3690855"/>
            <a:ext cx="395605" cy="400050"/>
            <a:chOff x="653275" y="1977224"/>
            <a:chExt cx="395605" cy="400050"/>
          </a:xfrm>
        </p:grpSpPr>
        <p:sp>
          <p:nvSpPr>
            <p:cNvPr id="47" name="object 17">
              <a:extLst>
                <a:ext uri="{FF2B5EF4-FFF2-40B4-BE49-F238E27FC236}">
                  <a16:creationId xmlns:a16="http://schemas.microsoft.com/office/drawing/2014/main" id="{4E8FFD7E-D8D5-1964-9B9B-B585B660F764}"/>
                </a:ext>
              </a:extLst>
            </p:cNvPr>
            <p:cNvSpPr/>
            <p:nvPr/>
          </p:nvSpPr>
          <p:spPr>
            <a:xfrm>
              <a:off x="653275" y="1977224"/>
              <a:ext cx="395605" cy="371475"/>
            </a:xfrm>
            <a:custGeom>
              <a:avLst/>
              <a:gdLst/>
              <a:ahLst/>
              <a:cxnLst/>
              <a:rect l="l" t="t" r="r" b="b"/>
              <a:pathLst>
                <a:path w="395605" h="371475">
                  <a:moveTo>
                    <a:pt x="395325" y="184365"/>
                  </a:moveTo>
                  <a:lnTo>
                    <a:pt x="266280" y="12"/>
                  </a:lnTo>
                  <a:lnTo>
                    <a:pt x="265150" y="12"/>
                  </a:lnTo>
                  <a:lnTo>
                    <a:pt x="0" y="0"/>
                  </a:lnTo>
                  <a:lnTo>
                    <a:pt x="0" y="371144"/>
                  </a:lnTo>
                  <a:lnTo>
                    <a:pt x="264541" y="371144"/>
                  </a:lnTo>
                  <a:lnTo>
                    <a:pt x="265150" y="371144"/>
                  </a:lnTo>
                  <a:lnTo>
                    <a:pt x="265150" y="370332"/>
                  </a:lnTo>
                  <a:lnTo>
                    <a:pt x="395325" y="184365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18">
              <a:extLst>
                <a:ext uri="{FF2B5EF4-FFF2-40B4-BE49-F238E27FC236}">
                  <a16:creationId xmlns:a16="http://schemas.microsoft.com/office/drawing/2014/main" id="{2F9A1490-FC32-5FB8-D509-7AB8AABAECB4}"/>
                </a:ext>
              </a:extLst>
            </p:cNvPr>
            <p:cNvSpPr/>
            <p:nvPr/>
          </p:nvSpPr>
          <p:spPr>
            <a:xfrm>
              <a:off x="653281" y="2347767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4">
                  <a:moveTo>
                    <a:pt x="84251" y="0"/>
                  </a:moveTo>
                  <a:lnTo>
                    <a:pt x="0" y="0"/>
                  </a:lnTo>
                  <a:lnTo>
                    <a:pt x="84366" y="29387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19">
              <a:extLst>
                <a:ext uri="{FF2B5EF4-FFF2-40B4-BE49-F238E27FC236}">
                  <a16:creationId xmlns:a16="http://schemas.microsoft.com/office/drawing/2014/main" id="{1D61CBFD-223E-6F16-5EAE-C0CE19D8C92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1471" y="2024269"/>
              <a:ext cx="119516" cy="247319"/>
            </a:xfrm>
            <a:prstGeom prst="rect">
              <a:avLst/>
            </a:prstGeom>
          </p:spPr>
        </p:pic>
      </p:grpSp>
      <p:grpSp>
        <p:nvGrpSpPr>
          <p:cNvPr id="50" name="object 20">
            <a:extLst>
              <a:ext uri="{FF2B5EF4-FFF2-40B4-BE49-F238E27FC236}">
                <a16:creationId xmlns:a16="http://schemas.microsoft.com/office/drawing/2014/main" id="{C6E42494-704E-BFD8-C25A-8C53765916CD}"/>
              </a:ext>
            </a:extLst>
          </p:cNvPr>
          <p:cNvGrpSpPr/>
          <p:nvPr/>
        </p:nvGrpSpPr>
        <p:grpSpPr>
          <a:xfrm>
            <a:off x="691089" y="4658836"/>
            <a:ext cx="395605" cy="402590"/>
            <a:chOff x="653275" y="2725915"/>
            <a:chExt cx="395605" cy="402590"/>
          </a:xfrm>
        </p:grpSpPr>
        <p:sp>
          <p:nvSpPr>
            <p:cNvPr id="51" name="object 21">
              <a:extLst>
                <a:ext uri="{FF2B5EF4-FFF2-40B4-BE49-F238E27FC236}">
                  <a16:creationId xmlns:a16="http://schemas.microsoft.com/office/drawing/2014/main" id="{DC456573-B243-8B77-684C-82C23A05CD4C}"/>
                </a:ext>
              </a:extLst>
            </p:cNvPr>
            <p:cNvSpPr/>
            <p:nvPr/>
          </p:nvSpPr>
          <p:spPr>
            <a:xfrm>
              <a:off x="653275" y="2725915"/>
              <a:ext cx="395605" cy="374015"/>
            </a:xfrm>
            <a:custGeom>
              <a:avLst/>
              <a:gdLst/>
              <a:ahLst/>
              <a:cxnLst/>
              <a:rect l="l" t="t" r="r" b="b"/>
              <a:pathLst>
                <a:path w="395605" h="374014">
                  <a:moveTo>
                    <a:pt x="395325" y="186829"/>
                  </a:moveTo>
                  <a:lnTo>
                    <a:pt x="265150" y="876"/>
                  </a:lnTo>
                  <a:lnTo>
                    <a:pt x="265150" y="0"/>
                  </a:lnTo>
                  <a:lnTo>
                    <a:pt x="264541" y="0"/>
                  </a:lnTo>
                  <a:lnTo>
                    <a:pt x="0" y="0"/>
                  </a:lnTo>
                  <a:lnTo>
                    <a:pt x="0" y="373608"/>
                  </a:lnTo>
                  <a:lnTo>
                    <a:pt x="264541" y="373608"/>
                  </a:lnTo>
                  <a:lnTo>
                    <a:pt x="265150" y="373608"/>
                  </a:lnTo>
                  <a:lnTo>
                    <a:pt x="265150" y="372808"/>
                  </a:lnTo>
                  <a:lnTo>
                    <a:pt x="395325" y="186829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22">
              <a:extLst>
                <a:ext uri="{FF2B5EF4-FFF2-40B4-BE49-F238E27FC236}">
                  <a16:creationId xmlns:a16="http://schemas.microsoft.com/office/drawing/2014/main" id="{7082F1A5-FD3E-5B9C-8F1F-41EF857822F9}"/>
                </a:ext>
              </a:extLst>
            </p:cNvPr>
            <p:cNvSpPr/>
            <p:nvPr/>
          </p:nvSpPr>
          <p:spPr>
            <a:xfrm>
              <a:off x="653281" y="3098924"/>
              <a:ext cx="84455" cy="29209"/>
            </a:xfrm>
            <a:custGeom>
              <a:avLst/>
              <a:gdLst/>
              <a:ahLst/>
              <a:cxnLst/>
              <a:rect l="l" t="t" r="r" b="b"/>
              <a:pathLst>
                <a:path w="84454" h="29210">
                  <a:moveTo>
                    <a:pt x="84251" y="0"/>
                  </a:moveTo>
                  <a:lnTo>
                    <a:pt x="0" y="0"/>
                  </a:lnTo>
                  <a:lnTo>
                    <a:pt x="83312" y="29032"/>
                  </a:lnTo>
                  <a:lnTo>
                    <a:pt x="84366" y="29032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23">
              <a:extLst>
                <a:ext uri="{FF2B5EF4-FFF2-40B4-BE49-F238E27FC236}">
                  <a16:creationId xmlns:a16="http://schemas.microsoft.com/office/drawing/2014/main" id="{68DA1361-70DE-2AC6-B18A-461335ADE06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758" y="2775617"/>
              <a:ext cx="201898" cy="245424"/>
            </a:xfrm>
            <a:prstGeom prst="rect">
              <a:avLst/>
            </a:prstGeom>
          </p:spPr>
        </p:pic>
      </p:grpSp>
      <p:grpSp>
        <p:nvGrpSpPr>
          <p:cNvPr id="54" name="object 24">
            <a:extLst>
              <a:ext uri="{FF2B5EF4-FFF2-40B4-BE49-F238E27FC236}">
                <a16:creationId xmlns:a16="http://schemas.microsoft.com/office/drawing/2014/main" id="{824A03E2-5BB2-4AC7-042D-669B1353798E}"/>
              </a:ext>
            </a:extLst>
          </p:cNvPr>
          <p:cNvGrpSpPr/>
          <p:nvPr/>
        </p:nvGrpSpPr>
        <p:grpSpPr>
          <a:xfrm>
            <a:off x="691088" y="6917114"/>
            <a:ext cx="395605" cy="402590"/>
            <a:chOff x="651452" y="4108545"/>
            <a:chExt cx="395605" cy="402590"/>
          </a:xfrm>
        </p:grpSpPr>
        <p:sp>
          <p:nvSpPr>
            <p:cNvPr id="55" name="object 25">
              <a:extLst>
                <a:ext uri="{FF2B5EF4-FFF2-40B4-BE49-F238E27FC236}">
                  <a16:creationId xmlns:a16="http://schemas.microsoft.com/office/drawing/2014/main" id="{CBE8063B-4DE6-4AB7-3F8D-72F5B4A52BBF}"/>
                </a:ext>
              </a:extLst>
            </p:cNvPr>
            <p:cNvSpPr/>
            <p:nvPr/>
          </p:nvSpPr>
          <p:spPr>
            <a:xfrm>
              <a:off x="651459" y="4108551"/>
              <a:ext cx="395605" cy="374015"/>
            </a:xfrm>
            <a:custGeom>
              <a:avLst/>
              <a:gdLst/>
              <a:ahLst/>
              <a:cxnLst/>
              <a:rect l="l" t="t" r="r" b="b"/>
              <a:pathLst>
                <a:path w="395605" h="374014">
                  <a:moveTo>
                    <a:pt x="395312" y="186829"/>
                  </a:moveTo>
                  <a:lnTo>
                    <a:pt x="265150" y="889"/>
                  </a:lnTo>
                  <a:lnTo>
                    <a:pt x="265150" y="0"/>
                  </a:lnTo>
                  <a:lnTo>
                    <a:pt x="264528" y="0"/>
                  </a:lnTo>
                  <a:lnTo>
                    <a:pt x="0" y="0"/>
                  </a:lnTo>
                  <a:lnTo>
                    <a:pt x="0" y="373608"/>
                  </a:lnTo>
                  <a:lnTo>
                    <a:pt x="264528" y="373608"/>
                  </a:lnTo>
                  <a:lnTo>
                    <a:pt x="265150" y="373608"/>
                  </a:lnTo>
                  <a:lnTo>
                    <a:pt x="265150" y="372783"/>
                  </a:lnTo>
                  <a:lnTo>
                    <a:pt x="395312" y="186829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26">
              <a:extLst>
                <a:ext uri="{FF2B5EF4-FFF2-40B4-BE49-F238E27FC236}">
                  <a16:creationId xmlns:a16="http://schemas.microsoft.com/office/drawing/2014/main" id="{1B450F41-E065-829B-15CD-321BDFC90B3A}"/>
                </a:ext>
              </a:extLst>
            </p:cNvPr>
            <p:cNvSpPr/>
            <p:nvPr/>
          </p:nvSpPr>
          <p:spPr>
            <a:xfrm>
              <a:off x="651452" y="4481554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5">
                  <a:moveTo>
                    <a:pt x="84251" y="0"/>
                  </a:moveTo>
                  <a:lnTo>
                    <a:pt x="0" y="0"/>
                  </a:lnTo>
                  <a:lnTo>
                    <a:pt x="84366" y="29400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27">
              <a:extLst>
                <a:ext uri="{FF2B5EF4-FFF2-40B4-BE49-F238E27FC236}">
                  <a16:creationId xmlns:a16="http://schemas.microsoft.com/office/drawing/2014/main" id="{723777B5-DD18-610F-1ED6-2D0CF7277D7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902" y="4163540"/>
              <a:ext cx="190611" cy="243606"/>
            </a:xfrm>
            <a:prstGeom prst="rect">
              <a:avLst/>
            </a:prstGeom>
          </p:spPr>
        </p:pic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02B3A0D2-2A1D-6F43-0B2E-5EF504ADE739}"/>
              </a:ext>
            </a:extLst>
          </p:cNvPr>
          <p:cNvSpPr txBox="1"/>
          <p:nvPr/>
        </p:nvSpPr>
        <p:spPr>
          <a:xfrm>
            <a:off x="3985146" y="4844534"/>
            <a:ext cx="81067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CA" dirty="0"/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8FA5C253-3E61-1134-EA04-9F43527D88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7" t="11381" r="74016" b="76151"/>
          <a:stretch>
            <a:fillRect/>
          </a:stretch>
        </p:blipFill>
        <p:spPr>
          <a:xfrm>
            <a:off x="520869" y="9050299"/>
            <a:ext cx="688968" cy="6660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1515E35-3EC7-F816-C8CC-56549D021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66" y="1"/>
            <a:ext cx="7825290" cy="100584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10038016"/>
            <a:ext cx="7772400" cy="20955"/>
          </a:xfrm>
          <a:custGeom>
            <a:avLst/>
            <a:gdLst/>
            <a:ahLst/>
            <a:cxnLst/>
            <a:rect l="l" t="t" r="r" b="b"/>
            <a:pathLst>
              <a:path w="7772400" h="20954">
                <a:moveTo>
                  <a:pt x="0" y="20383"/>
                </a:moveTo>
                <a:lnTo>
                  <a:pt x="7772400" y="20383"/>
                </a:lnTo>
                <a:lnTo>
                  <a:pt x="7772400" y="0"/>
                </a:lnTo>
                <a:lnTo>
                  <a:pt x="0" y="0"/>
                </a:lnTo>
                <a:lnTo>
                  <a:pt x="0" y="20383"/>
                </a:lnTo>
                <a:close/>
              </a:path>
            </a:pathLst>
          </a:custGeom>
          <a:solidFill>
            <a:srgbClr val="A8EA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8912" y="457200"/>
            <a:ext cx="6894830" cy="1975485"/>
          </a:xfrm>
          <a:custGeom>
            <a:avLst/>
            <a:gdLst/>
            <a:ahLst/>
            <a:cxnLst/>
            <a:rect l="l" t="t" r="r" b="b"/>
            <a:pathLst>
              <a:path w="6894830" h="1975485">
                <a:moveTo>
                  <a:pt x="6742176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1822704"/>
                </a:lnTo>
                <a:lnTo>
                  <a:pt x="7769" y="1870872"/>
                </a:lnTo>
                <a:lnTo>
                  <a:pt x="29405" y="1912707"/>
                </a:lnTo>
                <a:lnTo>
                  <a:pt x="62396" y="1945698"/>
                </a:lnTo>
                <a:lnTo>
                  <a:pt x="104231" y="1967334"/>
                </a:lnTo>
                <a:lnTo>
                  <a:pt x="152400" y="1975104"/>
                </a:lnTo>
                <a:lnTo>
                  <a:pt x="6742176" y="1975104"/>
                </a:lnTo>
                <a:lnTo>
                  <a:pt x="6790344" y="1967334"/>
                </a:lnTo>
                <a:lnTo>
                  <a:pt x="6832179" y="1945698"/>
                </a:lnTo>
                <a:lnTo>
                  <a:pt x="6865170" y="1912707"/>
                </a:lnTo>
                <a:lnTo>
                  <a:pt x="6886806" y="1870872"/>
                </a:lnTo>
                <a:lnTo>
                  <a:pt x="6894576" y="1822704"/>
                </a:lnTo>
                <a:lnTo>
                  <a:pt x="6894576" y="152400"/>
                </a:lnTo>
                <a:lnTo>
                  <a:pt x="6886806" y="104231"/>
                </a:lnTo>
                <a:lnTo>
                  <a:pt x="6865170" y="62396"/>
                </a:lnTo>
                <a:lnTo>
                  <a:pt x="6832179" y="29405"/>
                </a:lnTo>
                <a:lnTo>
                  <a:pt x="6790344" y="7769"/>
                </a:lnTo>
                <a:lnTo>
                  <a:pt x="6742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71855" y="798588"/>
            <a:ext cx="3091180" cy="1558888"/>
          </a:xfrm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/>
          <a:p>
            <a:pPr marL="12700" marR="5080">
              <a:lnSpc>
                <a:spcPct val="74000"/>
              </a:lnSpc>
              <a:spcBef>
                <a:spcPts val="1500"/>
              </a:spcBef>
            </a:pPr>
            <a:r>
              <a:rPr sz="4000" dirty="0"/>
              <a:t>Swank</a:t>
            </a:r>
            <a:r>
              <a:rPr sz="4000" spc="-210" dirty="0"/>
              <a:t> </a:t>
            </a:r>
            <a:r>
              <a:rPr lang="en-US" sz="4000" spc="-80" dirty="0"/>
              <a:t>Educational</a:t>
            </a:r>
            <a:r>
              <a:rPr sz="4000" spc="-25" dirty="0"/>
              <a:t> </a:t>
            </a:r>
            <a:r>
              <a:rPr sz="4000" spc="-10" dirty="0"/>
              <a:t>Streaming</a:t>
            </a:r>
            <a:endParaRPr sz="4000" dirty="0"/>
          </a:p>
        </p:txBody>
      </p:sp>
      <p:grpSp>
        <p:nvGrpSpPr>
          <p:cNvPr id="8" name="object 8"/>
          <p:cNvGrpSpPr/>
          <p:nvPr/>
        </p:nvGrpSpPr>
        <p:grpSpPr>
          <a:xfrm>
            <a:off x="451891" y="451853"/>
            <a:ext cx="6894830" cy="8449199"/>
            <a:chOff x="438912" y="457200"/>
            <a:chExt cx="6894830" cy="8449199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6200" y="457200"/>
              <a:ext cx="3447288" cy="197510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886200" y="595910"/>
              <a:ext cx="0" cy="1760855"/>
            </a:xfrm>
            <a:custGeom>
              <a:avLst/>
              <a:gdLst/>
              <a:ahLst/>
              <a:cxnLst/>
              <a:rect l="l" t="t" r="r" b="b"/>
              <a:pathLst>
                <a:path h="1760855">
                  <a:moveTo>
                    <a:pt x="0" y="0"/>
                  </a:moveTo>
                  <a:lnTo>
                    <a:pt x="0" y="1760689"/>
                  </a:lnTo>
                </a:path>
              </a:pathLst>
            </a:custGeom>
            <a:ln w="50800">
              <a:solidFill>
                <a:srgbClr val="FF9E17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60800" y="469899"/>
              <a:ext cx="50800" cy="1962785"/>
            </a:xfrm>
            <a:custGeom>
              <a:avLst/>
              <a:gdLst/>
              <a:ahLst/>
              <a:cxnLst/>
              <a:rect l="l" t="t" r="r" b="b"/>
              <a:pathLst>
                <a:path w="50800" h="1962785">
                  <a:moveTo>
                    <a:pt x="50800" y="1937004"/>
                  </a:moveTo>
                  <a:lnTo>
                    <a:pt x="43357" y="1919046"/>
                  </a:lnTo>
                  <a:lnTo>
                    <a:pt x="25400" y="1911604"/>
                  </a:lnTo>
                  <a:lnTo>
                    <a:pt x="7429" y="1919046"/>
                  </a:lnTo>
                  <a:lnTo>
                    <a:pt x="0" y="1937004"/>
                  </a:lnTo>
                  <a:lnTo>
                    <a:pt x="7429" y="1954974"/>
                  </a:lnTo>
                  <a:lnTo>
                    <a:pt x="25400" y="1962404"/>
                  </a:lnTo>
                  <a:lnTo>
                    <a:pt x="43357" y="1954974"/>
                  </a:lnTo>
                  <a:lnTo>
                    <a:pt x="50800" y="1937004"/>
                  </a:lnTo>
                  <a:close/>
                </a:path>
                <a:path w="50800" h="1962785">
                  <a:moveTo>
                    <a:pt x="50800" y="25400"/>
                  </a:moveTo>
                  <a:lnTo>
                    <a:pt x="43357" y="7442"/>
                  </a:lnTo>
                  <a:lnTo>
                    <a:pt x="25400" y="0"/>
                  </a:lnTo>
                  <a:lnTo>
                    <a:pt x="7429" y="7442"/>
                  </a:lnTo>
                  <a:lnTo>
                    <a:pt x="0" y="25400"/>
                  </a:lnTo>
                  <a:lnTo>
                    <a:pt x="7429" y="43370"/>
                  </a:lnTo>
                  <a:lnTo>
                    <a:pt x="25400" y="50800"/>
                  </a:lnTo>
                  <a:lnTo>
                    <a:pt x="43357" y="43370"/>
                  </a:lnTo>
                  <a:lnTo>
                    <a:pt x="50800" y="25400"/>
                  </a:lnTo>
                  <a:close/>
                </a:path>
              </a:pathLst>
            </a:custGeom>
            <a:solidFill>
              <a:srgbClr val="FF9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38912" y="3219974"/>
              <a:ext cx="6894830" cy="5686425"/>
            </a:xfrm>
            <a:custGeom>
              <a:avLst/>
              <a:gdLst/>
              <a:ahLst/>
              <a:cxnLst/>
              <a:rect l="l" t="t" r="r" b="b"/>
              <a:pathLst>
                <a:path w="6894830" h="5686425">
                  <a:moveTo>
                    <a:pt x="6742176" y="0"/>
                  </a:moveTo>
                  <a:lnTo>
                    <a:pt x="152400" y="0"/>
                  </a:lnTo>
                  <a:lnTo>
                    <a:pt x="104231" y="7769"/>
                  </a:lnTo>
                  <a:lnTo>
                    <a:pt x="62396" y="29405"/>
                  </a:lnTo>
                  <a:lnTo>
                    <a:pt x="29405" y="62396"/>
                  </a:lnTo>
                  <a:lnTo>
                    <a:pt x="7769" y="104231"/>
                  </a:lnTo>
                  <a:lnTo>
                    <a:pt x="0" y="152400"/>
                  </a:lnTo>
                  <a:lnTo>
                    <a:pt x="0" y="5533885"/>
                  </a:lnTo>
                  <a:lnTo>
                    <a:pt x="7769" y="5582053"/>
                  </a:lnTo>
                  <a:lnTo>
                    <a:pt x="29405" y="5623888"/>
                  </a:lnTo>
                  <a:lnTo>
                    <a:pt x="62396" y="5656879"/>
                  </a:lnTo>
                  <a:lnTo>
                    <a:pt x="104231" y="5678515"/>
                  </a:lnTo>
                  <a:lnTo>
                    <a:pt x="152400" y="5686285"/>
                  </a:lnTo>
                  <a:lnTo>
                    <a:pt x="6742176" y="5686285"/>
                  </a:lnTo>
                  <a:lnTo>
                    <a:pt x="6790344" y="5678515"/>
                  </a:lnTo>
                  <a:lnTo>
                    <a:pt x="6832179" y="5656879"/>
                  </a:lnTo>
                  <a:lnTo>
                    <a:pt x="6865170" y="5623888"/>
                  </a:lnTo>
                  <a:lnTo>
                    <a:pt x="6886806" y="5582053"/>
                  </a:lnTo>
                  <a:lnTo>
                    <a:pt x="6894576" y="5533885"/>
                  </a:lnTo>
                  <a:lnTo>
                    <a:pt x="6894576" y="152400"/>
                  </a:lnTo>
                  <a:lnTo>
                    <a:pt x="6886806" y="104231"/>
                  </a:lnTo>
                  <a:lnTo>
                    <a:pt x="6865170" y="62396"/>
                  </a:lnTo>
                  <a:lnTo>
                    <a:pt x="6832179" y="29405"/>
                  </a:lnTo>
                  <a:lnTo>
                    <a:pt x="6790344" y="7769"/>
                  </a:lnTo>
                  <a:lnTo>
                    <a:pt x="6742176" y="0"/>
                  </a:lnTo>
                  <a:close/>
                </a:path>
              </a:pathLst>
            </a:custGeom>
            <a:solidFill>
              <a:srgbClr val="E1F4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8912" y="2587751"/>
              <a:ext cx="6894830" cy="1062355"/>
            </a:xfrm>
            <a:custGeom>
              <a:avLst/>
              <a:gdLst/>
              <a:ahLst/>
              <a:cxnLst/>
              <a:rect l="l" t="t" r="r" b="b"/>
              <a:pathLst>
                <a:path w="6894830" h="1062354">
                  <a:moveTo>
                    <a:pt x="6837426" y="0"/>
                  </a:moveTo>
                  <a:lnTo>
                    <a:pt x="57150" y="0"/>
                  </a:lnTo>
                  <a:lnTo>
                    <a:pt x="34906" y="4491"/>
                  </a:lnTo>
                  <a:lnTo>
                    <a:pt x="16740" y="16740"/>
                  </a:lnTo>
                  <a:lnTo>
                    <a:pt x="4491" y="34906"/>
                  </a:lnTo>
                  <a:lnTo>
                    <a:pt x="0" y="57150"/>
                  </a:lnTo>
                  <a:lnTo>
                    <a:pt x="0" y="1004836"/>
                  </a:lnTo>
                  <a:lnTo>
                    <a:pt x="4491" y="1027085"/>
                  </a:lnTo>
                  <a:lnTo>
                    <a:pt x="16740" y="1045251"/>
                  </a:lnTo>
                  <a:lnTo>
                    <a:pt x="34906" y="1057496"/>
                  </a:lnTo>
                  <a:lnTo>
                    <a:pt x="57150" y="1061986"/>
                  </a:lnTo>
                  <a:lnTo>
                    <a:pt x="6837426" y="1061986"/>
                  </a:lnTo>
                  <a:lnTo>
                    <a:pt x="6859669" y="1057496"/>
                  </a:lnTo>
                  <a:lnTo>
                    <a:pt x="6877835" y="1045251"/>
                  </a:lnTo>
                  <a:lnTo>
                    <a:pt x="6890084" y="1027085"/>
                  </a:lnTo>
                  <a:lnTo>
                    <a:pt x="6894576" y="1004836"/>
                  </a:lnTo>
                  <a:lnTo>
                    <a:pt x="6894576" y="57150"/>
                  </a:lnTo>
                  <a:lnTo>
                    <a:pt x="6890084" y="34906"/>
                  </a:lnTo>
                  <a:lnTo>
                    <a:pt x="6877835" y="16740"/>
                  </a:lnTo>
                  <a:lnTo>
                    <a:pt x="6859669" y="4491"/>
                  </a:lnTo>
                  <a:lnTo>
                    <a:pt x="68374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898291" y="6008009"/>
            <a:ext cx="39763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administrator</a:t>
            </a:r>
            <a:r>
              <a:rPr sz="14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can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also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help</a:t>
            </a:r>
            <a:r>
              <a:rPr sz="14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questions</a:t>
            </a:r>
            <a:r>
              <a:rPr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and</a:t>
            </a:r>
            <a:endParaRPr sz="1400" dirty="0">
              <a:latin typeface="Lato"/>
              <a:cs typeface="La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27495" y="7980026"/>
            <a:ext cx="491807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B223E"/>
                </a:solidFill>
                <a:latin typeface="Lato"/>
                <a:cs typeface="Lato"/>
              </a:rPr>
              <a:t>Bookmark</a:t>
            </a:r>
            <a:r>
              <a:rPr sz="14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this</a:t>
            </a:r>
            <a:r>
              <a:rPr sz="14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site</a:t>
            </a:r>
            <a:r>
              <a:rPr sz="14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for</a:t>
            </a:r>
            <a:r>
              <a:rPr sz="1400" b="1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dirty="0">
                <a:solidFill>
                  <a:srgbClr val="0B223E"/>
                </a:solidFill>
                <a:latin typeface="Lato"/>
                <a:cs typeface="Lato"/>
              </a:rPr>
              <a:t>future</a:t>
            </a:r>
            <a:r>
              <a:rPr sz="14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b="1" spc="-10" dirty="0">
                <a:solidFill>
                  <a:srgbClr val="0B223E"/>
                </a:solidFill>
                <a:latin typeface="Lato"/>
                <a:cs typeface="Lato"/>
              </a:rPr>
              <a:t>access.</a:t>
            </a:r>
            <a:endParaRPr sz="1400" dirty="0">
              <a:latin typeface="Lato"/>
              <a:cs typeface="Lato"/>
            </a:endParaRPr>
          </a:p>
          <a:p>
            <a:pPr algn="ctr">
              <a:lnSpc>
                <a:spcPct val="100000"/>
              </a:lnSpc>
            </a:pP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(Please</a:t>
            </a:r>
            <a:r>
              <a:rPr sz="1400" i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note,</a:t>
            </a:r>
            <a:r>
              <a:rPr sz="14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this</a:t>
            </a:r>
            <a:r>
              <a:rPr sz="1400" i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spc="-10" dirty="0">
                <a:solidFill>
                  <a:srgbClr val="0B223E"/>
                </a:solidFill>
                <a:latin typeface="Lato"/>
                <a:cs typeface="Lato"/>
              </a:rPr>
              <a:t>website</a:t>
            </a:r>
            <a:r>
              <a:rPr sz="14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URL</a:t>
            </a:r>
            <a:r>
              <a:rPr sz="1400" i="1" spc="-7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should</a:t>
            </a:r>
            <a:r>
              <a:rPr sz="14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not</a:t>
            </a:r>
            <a:r>
              <a:rPr sz="14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be</a:t>
            </a:r>
            <a:r>
              <a:rPr sz="14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shared</a:t>
            </a:r>
            <a:r>
              <a:rPr sz="1400" i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4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i="1" spc="-10" dirty="0">
                <a:solidFill>
                  <a:srgbClr val="0B223E"/>
                </a:solidFill>
                <a:latin typeface="Lato"/>
                <a:cs typeface="Lato"/>
              </a:rPr>
              <a:t>students.)</a:t>
            </a:r>
            <a:endParaRPr sz="1400" dirty="0">
              <a:latin typeface="Lato"/>
              <a:cs typeface="La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9716" y="2695137"/>
            <a:ext cx="619379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b="1" spc="-6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800" b="1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school</a:t>
            </a:r>
            <a:r>
              <a:rPr sz="18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has</a:t>
            </a:r>
            <a:r>
              <a:rPr sz="18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access</a:t>
            </a:r>
            <a:r>
              <a:rPr sz="18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8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a</a:t>
            </a:r>
            <a:r>
              <a:rPr sz="18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spc="-10" dirty="0">
                <a:solidFill>
                  <a:srgbClr val="0B223E"/>
                </a:solidFill>
                <a:latin typeface="Lato"/>
                <a:cs typeface="Lato"/>
              </a:rPr>
              <a:t>library</a:t>
            </a:r>
            <a:r>
              <a:rPr sz="1800" b="1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of</a:t>
            </a:r>
            <a:r>
              <a:rPr sz="1800" b="1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more</a:t>
            </a:r>
            <a:r>
              <a:rPr sz="1800" b="1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than</a:t>
            </a:r>
            <a:r>
              <a:rPr sz="1800" b="1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spc="-10" dirty="0">
                <a:solidFill>
                  <a:srgbClr val="0B223E"/>
                </a:solidFill>
                <a:latin typeface="Lato"/>
                <a:cs typeface="Lato"/>
              </a:rPr>
              <a:t>45,000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movies,</a:t>
            </a:r>
            <a:r>
              <a:rPr sz="18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spc="-10" dirty="0">
                <a:solidFill>
                  <a:srgbClr val="0B223E"/>
                </a:solidFill>
                <a:latin typeface="Lato"/>
                <a:cs typeface="Lato"/>
              </a:rPr>
              <a:t>documentaries</a:t>
            </a:r>
            <a:r>
              <a:rPr sz="18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and</a:t>
            </a:r>
            <a:r>
              <a:rPr sz="18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spc="-10" dirty="0">
                <a:solidFill>
                  <a:srgbClr val="0B223E"/>
                </a:solidFill>
                <a:latin typeface="Lato"/>
                <a:cs typeface="Lato"/>
              </a:rPr>
              <a:t>foreign</a:t>
            </a:r>
            <a:r>
              <a:rPr sz="18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language</a:t>
            </a:r>
            <a:r>
              <a:rPr sz="18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films</a:t>
            </a:r>
            <a:r>
              <a:rPr sz="18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8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spc="-10" dirty="0">
                <a:solidFill>
                  <a:srgbClr val="0B223E"/>
                </a:solidFill>
                <a:latin typeface="Lato"/>
                <a:cs typeface="Lato"/>
              </a:rPr>
              <a:t>support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instruction</a:t>
            </a:r>
            <a:r>
              <a:rPr sz="18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through</a:t>
            </a:r>
            <a:r>
              <a:rPr sz="18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8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dirty="0">
                <a:solidFill>
                  <a:srgbClr val="0B223E"/>
                </a:solidFill>
                <a:latin typeface="Lato"/>
                <a:cs typeface="Lato"/>
              </a:rPr>
              <a:t>Swank</a:t>
            </a:r>
            <a:r>
              <a:rPr sz="18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800" b="1" spc="-40" dirty="0">
                <a:solidFill>
                  <a:srgbClr val="0B223E"/>
                </a:solidFill>
                <a:latin typeface="Lato"/>
                <a:cs typeface="Lato"/>
              </a:rPr>
              <a:t>Educational</a:t>
            </a:r>
            <a:r>
              <a:rPr sz="18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spc="-10" dirty="0">
                <a:solidFill>
                  <a:srgbClr val="0B223E"/>
                </a:solidFill>
                <a:latin typeface="Lato"/>
                <a:cs typeface="Lato"/>
              </a:rPr>
              <a:t>Streaming</a:t>
            </a:r>
            <a:r>
              <a:rPr sz="18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800" b="1" spc="-10" dirty="0">
                <a:solidFill>
                  <a:srgbClr val="0B223E"/>
                </a:solidFill>
                <a:latin typeface="Lato"/>
                <a:cs typeface="Lato"/>
              </a:rPr>
              <a:t>library.</a:t>
            </a:r>
            <a:endParaRPr lang="en-US" sz="1800" b="1" spc="-10" dirty="0">
              <a:solidFill>
                <a:srgbClr val="0B223E"/>
              </a:solidFill>
              <a:latin typeface="Lato"/>
              <a:cs typeface="Lato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11200" y="3649741"/>
            <a:ext cx="6478905" cy="4102100"/>
            <a:chOff x="711200" y="3649741"/>
            <a:chExt cx="6478905" cy="4102100"/>
          </a:xfrm>
        </p:grpSpPr>
        <p:sp>
          <p:nvSpPr>
            <p:cNvPr id="21" name="object 21"/>
            <p:cNvSpPr/>
            <p:nvPr/>
          </p:nvSpPr>
          <p:spPr>
            <a:xfrm>
              <a:off x="3480282" y="3649751"/>
              <a:ext cx="812165" cy="119380"/>
            </a:xfrm>
            <a:custGeom>
              <a:avLst/>
              <a:gdLst/>
              <a:ahLst/>
              <a:cxnLst/>
              <a:rect l="l" t="t" r="r" b="b"/>
              <a:pathLst>
                <a:path w="812164" h="119379">
                  <a:moveTo>
                    <a:pt x="811822" y="0"/>
                  </a:moveTo>
                  <a:lnTo>
                    <a:pt x="406349" y="0"/>
                  </a:lnTo>
                  <a:lnTo>
                    <a:pt x="405472" y="0"/>
                  </a:lnTo>
                  <a:lnTo>
                    <a:pt x="0" y="0"/>
                  </a:lnTo>
                  <a:lnTo>
                    <a:pt x="405853" y="118846"/>
                  </a:lnTo>
                  <a:lnTo>
                    <a:pt x="811822" y="0"/>
                  </a:lnTo>
                  <a:close/>
                </a:path>
              </a:pathLst>
            </a:custGeom>
            <a:solidFill>
              <a:srgbClr val="FF9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02411" y="5014531"/>
              <a:ext cx="6388100" cy="2736850"/>
            </a:xfrm>
            <a:custGeom>
              <a:avLst/>
              <a:gdLst/>
              <a:ahLst/>
              <a:cxnLst/>
              <a:rect l="l" t="t" r="r" b="b"/>
              <a:pathLst>
                <a:path w="6388100" h="2736850">
                  <a:moveTo>
                    <a:pt x="6387592" y="1815515"/>
                  </a:moveTo>
                  <a:lnTo>
                    <a:pt x="6383109" y="1793278"/>
                  </a:lnTo>
                  <a:lnTo>
                    <a:pt x="6370853" y="1775104"/>
                  </a:lnTo>
                  <a:lnTo>
                    <a:pt x="6352692" y="1762861"/>
                  </a:lnTo>
                  <a:lnTo>
                    <a:pt x="6330442" y="1758365"/>
                  </a:lnTo>
                  <a:lnTo>
                    <a:pt x="57150" y="1758365"/>
                  </a:lnTo>
                  <a:lnTo>
                    <a:pt x="34912" y="1762861"/>
                  </a:lnTo>
                  <a:lnTo>
                    <a:pt x="16738" y="1775104"/>
                  </a:lnTo>
                  <a:lnTo>
                    <a:pt x="4495" y="1793278"/>
                  </a:lnTo>
                  <a:lnTo>
                    <a:pt x="0" y="1815515"/>
                  </a:lnTo>
                  <a:lnTo>
                    <a:pt x="0" y="2679623"/>
                  </a:lnTo>
                  <a:lnTo>
                    <a:pt x="4495" y="2701874"/>
                  </a:lnTo>
                  <a:lnTo>
                    <a:pt x="16738" y="2720035"/>
                  </a:lnTo>
                  <a:lnTo>
                    <a:pt x="34912" y="2732278"/>
                  </a:lnTo>
                  <a:lnTo>
                    <a:pt x="57150" y="2736773"/>
                  </a:lnTo>
                  <a:lnTo>
                    <a:pt x="6330442" y="2736773"/>
                  </a:lnTo>
                  <a:lnTo>
                    <a:pt x="6352692" y="2732278"/>
                  </a:lnTo>
                  <a:lnTo>
                    <a:pt x="6370853" y="2720035"/>
                  </a:lnTo>
                  <a:lnTo>
                    <a:pt x="6383109" y="2701874"/>
                  </a:lnTo>
                  <a:lnTo>
                    <a:pt x="6387592" y="2679623"/>
                  </a:lnTo>
                  <a:lnTo>
                    <a:pt x="6387592" y="1815515"/>
                  </a:lnTo>
                  <a:close/>
                </a:path>
                <a:path w="6388100" h="2736850">
                  <a:moveTo>
                    <a:pt x="6387592" y="57150"/>
                  </a:moveTo>
                  <a:lnTo>
                    <a:pt x="6383109" y="34912"/>
                  </a:lnTo>
                  <a:lnTo>
                    <a:pt x="6370853" y="16738"/>
                  </a:lnTo>
                  <a:lnTo>
                    <a:pt x="6352692" y="4495"/>
                  </a:lnTo>
                  <a:lnTo>
                    <a:pt x="6330442" y="0"/>
                  </a:lnTo>
                  <a:lnTo>
                    <a:pt x="57150" y="0"/>
                  </a:lnTo>
                  <a:lnTo>
                    <a:pt x="34912" y="4495"/>
                  </a:lnTo>
                  <a:lnTo>
                    <a:pt x="16738" y="16738"/>
                  </a:lnTo>
                  <a:lnTo>
                    <a:pt x="4495" y="34912"/>
                  </a:lnTo>
                  <a:lnTo>
                    <a:pt x="0" y="57150"/>
                  </a:lnTo>
                  <a:lnTo>
                    <a:pt x="0" y="921258"/>
                  </a:lnTo>
                  <a:lnTo>
                    <a:pt x="4495" y="943508"/>
                  </a:lnTo>
                  <a:lnTo>
                    <a:pt x="16738" y="961669"/>
                  </a:lnTo>
                  <a:lnTo>
                    <a:pt x="34912" y="973924"/>
                  </a:lnTo>
                  <a:lnTo>
                    <a:pt x="57150" y="978408"/>
                  </a:lnTo>
                  <a:lnTo>
                    <a:pt x="6330442" y="978408"/>
                  </a:lnTo>
                  <a:lnTo>
                    <a:pt x="6352692" y="973924"/>
                  </a:lnTo>
                  <a:lnTo>
                    <a:pt x="6370853" y="961669"/>
                  </a:lnTo>
                  <a:lnTo>
                    <a:pt x="6383109" y="943508"/>
                  </a:lnTo>
                  <a:lnTo>
                    <a:pt x="6387592" y="921258"/>
                  </a:lnTo>
                  <a:lnTo>
                    <a:pt x="6387592" y="571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1200" y="4923701"/>
              <a:ext cx="2347468" cy="47720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4375" y="6743941"/>
              <a:ext cx="3128822" cy="443725"/>
            </a:xfrm>
            <a:prstGeom prst="rect">
              <a:avLst/>
            </a:prstGeom>
          </p:spPr>
        </p:pic>
      </p:grpSp>
      <p:sp>
        <p:nvSpPr>
          <p:cNvPr id="25" name="object 19">
            <a:extLst>
              <a:ext uri="{FF2B5EF4-FFF2-40B4-BE49-F238E27FC236}">
                <a16:creationId xmlns:a16="http://schemas.microsoft.com/office/drawing/2014/main" id="{3F8592B9-3281-60D0-5D27-94EF40E55511}"/>
              </a:ext>
            </a:extLst>
          </p:cNvPr>
          <p:cNvSpPr txBox="1"/>
          <p:nvPr/>
        </p:nvSpPr>
        <p:spPr>
          <a:xfrm>
            <a:off x="802411" y="3889630"/>
            <a:ext cx="619379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" marR="24130" algn="ctr">
              <a:lnSpc>
                <a:spcPct val="100000"/>
              </a:lnSpc>
            </a:pPr>
            <a:r>
              <a:rPr lang="en-US" sz="1400" spc="-50" dirty="0">
                <a:solidFill>
                  <a:srgbClr val="0B223E"/>
                </a:solidFill>
                <a:latin typeface="Lato"/>
                <a:cs typeface="Lato"/>
              </a:rPr>
              <a:t>You</a:t>
            </a:r>
            <a:r>
              <a:rPr lang="en-US"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now</a:t>
            </a:r>
            <a:r>
              <a:rPr lang="en-US"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have</a:t>
            </a:r>
            <a:r>
              <a:rPr lang="en-US"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access</a:t>
            </a:r>
            <a:r>
              <a:rPr lang="en-US"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lang="en-US"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a</a:t>
            </a:r>
            <a:r>
              <a:rPr lang="en-US"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curated</a:t>
            </a:r>
            <a:r>
              <a:rPr lang="en-US"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collection</a:t>
            </a:r>
            <a:r>
              <a:rPr lang="en-US"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of</a:t>
            </a:r>
            <a:r>
              <a:rPr lang="en-US"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top,</a:t>
            </a:r>
            <a:r>
              <a:rPr lang="en-US"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educational</a:t>
            </a:r>
            <a:r>
              <a:rPr lang="en-US"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films</a:t>
            </a:r>
            <a:r>
              <a:rPr lang="en-US"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which</a:t>
            </a:r>
            <a:r>
              <a:rPr lang="en-US"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spc="-25" dirty="0">
                <a:solidFill>
                  <a:srgbClr val="0B223E"/>
                </a:solidFill>
                <a:latin typeface="Lato"/>
                <a:cs typeface="Lato"/>
              </a:rPr>
              <a:t>are </a:t>
            </a:r>
            <a:r>
              <a:rPr lang="en-US" sz="1400" spc="-10" dirty="0">
                <a:solidFill>
                  <a:srgbClr val="0B223E"/>
                </a:solidFill>
                <a:latin typeface="Lato"/>
                <a:cs typeface="Lato"/>
              </a:rPr>
              <a:t>click-and-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play</a:t>
            </a:r>
            <a:r>
              <a:rPr lang="en-US"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spc="-10" dirty="0">
                <a:solidFill>
                  <a:srgbClr val="0B223E"/>
                </a:solidFill>
                <a:latin typeface="Lato"/>
                <a:cs typeface="Lato"/>
              </a:rPr>
              <a:t>ready</a:t>
            </a:r>
            <a:r>
              <a:rPr lang="en-US"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in</a:t>
            </a:r>
            <a:r>
              <a:rPr lang="en-US"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lang="en-US" sz="1400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streaming</a:t>
            </a:r>
            <a:r>
              <a:rPr lang="en-US" sz="1400" spc="-20" dirty="0">
                <a:solidFill>
                  <a:srgbClr val="0B223E"/>
                </a:solidFill>
                <a:latin typeface="Lato"/>
                <a:cs typeface="Lato"/>
              </a:rPr>
              <a:t> library.</a:t>
            </a:r>
            <a:r>
              <a:rPr lang="en-US" sz="1400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spc="-50" dirty="0">
                <a:solidFill>
                  <a:srgbClr val="0B223E"/>
                </a:solidFill>
                <a:latin typeface="Lato"/>
                <a:cs typeface="Lato"/>
              </a:rPr>
              <a:t>You</a:t>
            </a:r>
            <a:r>
              <a:rPr lang="en-US"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are</a:t>
            </a:r>
            <a:r>
              <a:rPr lang="en-US"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also</a:t>
            </a:r>
            <a:r>
              <a:rPr lang="en-US"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able</a:t>
            </a:r>
            <a:r>
              <a:rPr lang="en-US"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lang="en-US"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search</a:t>
            </a:r>
            <a:r>
              <a:rPr lang="en-US"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spc="-25" dirty="0">
                <a:solidFill>
                  <a:srgbClr val="0B223E"/>
                </a:solidFill>
                <a:latin typeface="Lato"/>
                <a:cs typeface="Lato"/>
              </a:rPr>
              <a:t>the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entire</a:t>
            </a:r>
            <a:r>
              <a:rPr lang="en-US"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spc="-10" dirty="0">
                <a:solidFill>
                  <a:srgbClr val="0B223E"/>
                </a:solidFill>
                <a:latin typeface="Lato"/>
                <a:cs typeface="Lato"/>
              </a:rPr>
              <a:t>library</a:t>
            </a:r>
            <a:r>
              <a:rPr lang="en-US"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of</a:t>
            </a:r>
            <a:r>
              <a:rPr lang="en-US"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films</a:t>
            </a:r>
            <a:r>
              <a:rPr lang="en-US"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and</a:t>
            </a:r>
            <a:r>
              <a:rPr lang="en-US"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request</a:t>
            </a:r>
            <a:r>
              <a:rPr lang="en-US"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for</a:t>
            </a:r>
            <a:r>
              <a:rPr lang="en-US"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new</a:t>
            </a:r>
            <a:r>
              <a:rPr lang="en-US"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films</a:t>
            </a:r>
            <a:r>
              <a:rPr lang="en-US"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be</a:t>
            </a:r>
            <a:r>
              <a:rPr lang="en-US"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added.</a:t>
            </a:r>
            <a:r>
              <a:rPr lang="en-US" sz="1400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These</a:t>
            </a:r>
            <a:r>
              <a:rPr lang="en-US"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requests</a:t>
            </a:r>
            <a:r>
              <a:rPr lang="en-US"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spc="-20" dirty="0">
                <a:solidFill>
                  <a:srgbClr val="0B223E"/>
                </a:solidFill>
                <a:latin typeface="Lato"/>
                <a:cs typeface="Lato"/>
              </a:rPr>
              <a:t>will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either</a:t>
            </a:r>
            <a:r>
              <a:rPr lang="en-US"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be</a:t>
            </a:r>
            <a:r>
              <a:rPr lang="en-US"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spc="-10" dirty="0">
                <a:solidFill>
                  <a:srgbClr val="0B223E"/>
                </a:solidFill>
                <a:latin typeface="Lato"/>
                <a:cs typeface="Lato"/>
              </a:rPr>
              <a:t>approved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or</a:t>
            </a:r>
            <a:r>
              <a:rPr lang="en-US" sz="1400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denied</a:t>
            </a:r>
            <a:r>
              <a:rPr lang="en-US" sz="1400" spc="-1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spc="-20" dirty="0">
                <a:solidFill>
                  <a:srgbClr val="0B223E"/>
                </a:solidFill>
                <a:latin typeface="Lato"/>
                <a:cs typeface="Lato"/>
              </a:rPr>
              <a:t>by</a:t>
            </a:r>
            <a:r>
              <a:rPr lang="en-US" sz="1400" spc="-7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lang="en-US" sz="14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spc="-10" dirty="0">
                <a:solidFill>
                  <a:srgbClr val="0B223E"/>
                </a:solidFill>
                <a:latin typeface="Lato"/>
                <a:cs typeface="Lato"/>
              </a:rPr>
              <a:t>school’s</a:t>
            </a:r>
            <a:r>
              <a:rPr lang="en-US"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400" spc="-10" dirty="0">
                <a:solidFill>
                  <a:srgbClr val="0B223E"/>
                </a:solidFill>
                <a:latin typeface="Lato"/>
                <a:cs typeface="Lato"/>
              </a:rPr>
              <a:t>Administrator:</a:t>
            </a:r>
            <a:endParaRPr lang="en-US" sz="1400" dirty="0">
              <a:latin typeface="Lato"/>
              <a:cs typeface="Lato"/>
            </a:endParaRPr>
          </a:p>
        </p:txBody>
      </p:sp>
      <p:sp>
        <p:nvSpPr>
          <p:cNvPr id="26" name="object 19">
            <a:extLst>
              <a:ext uri="{FF2B5EF4-FFF2-40B4-BE49-F238E27FC236}">
                <a16:creationId xmlns:a16="http://schemas.microsoft.com/office/drawing/2014/main" id="{876CB1CB-8F8B-CEB5-E4C0-687472DF2014}"/>
              </a:ext>
            </a:extLst>
          </p:cNvPr>
          <p:cNvSpPr txBox="1"/>
          <p:nvPr/>
        </p:nvSpPr>
        <p:spPr>
          <a:xfrm>
            <a:off x="802410" y="5473310"/>
            <a:ext cx="638809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" marR="24130" algn="ctr">
              <a:lnSpc>
                <a:spcPct val="100000"/>
              </a:lnSpc>
            </a:pPr>
            <a:r>
              <a:rPr lang="en-US" sz="1600" spc="-50" dirty="0">
                <a:solidFill>
                  <a:srgbClr val="0B223E"/>
                </a:solidFill>
                <a:latin typeface="Lato"/>
                <a:cs typeface="Lato"/>
              </a:rPr>
              <a:t>[Insert Administrator Name/Email]</a:t>
            </a:r>
            <a:endParaRPr lang="en-US" sz="1600" dirty="0">
              <a:latin typeface="Lato"/>
              <a:cs typeface="Lato"/>
            </a:endParaRPr>
          </a:p>
        </p:txBody>
      </p:sp>
      <p:sp>
        <p:nvSpPr>
          <p:cNvPr id="27" name="object 19">
            <a:extLst>
              <a:ext uri="{FF2B5EF4-FFF2-40B4-BE49-F238E27FC236}">
                <a16:creationId xmlns:a16="http://schemas.microsoft.com/office/drawing/2014/main" id="{9C3E2831-7B98-173C-975B-6597E200E76E}"/>
              </a:ext>
            </a:extLst>
          </p:cNvPr>
          <p:cNvSpPr txBox="1"/>
          <p:nvPr/>
        </p:nvSpPr>
        <p:spPr>
          <a:xfrm>
            <a:off x="802410" y="7312996"/>
            <a:ext cx="638809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" marR="24130" algn="ctr">
              <a:lnSpc>
                <a:spcPct val="100000"/>
              </a:lnSpc>
            </a:pPr>
            <a:r>
              <a:rPr lang="en-US" sz="1600" spc="-50" dirty="0">
                <a:solidFill>
                  <a:srgbClr val="0B223E"/>
                </a:solidFill>
                <a:latin typeface="Lato"/>
                <a:cs typeface="Lato"/>
              </a:rPr>
              <a:t>[Insert Streaming Link]</a:t>
            </a:r>
            <a:endParaRPr lang="en-US" sz="1600" dirty="0">
              <a:latin typeface="Lato"/>
              <a:cs typeface="Lato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9FF8888B-D089-B24F-E838-891A1C401D99}"/>
              </a:ext>
            </a:extLst>
          </p:cNvPr>
          <p:cNvSpPr txBox="1">
            <a:spLocks/>
          </p:cNvSpPr>
          <p:nvPr/>
        </p:nvSpPr>
        <p:spPr>
          <a:xfrm>
            <a:off x="711200" y="440009"/>
            <a:ext cx="3345688" cy="465640"/>
          </a:xfrm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>
            <a:lvl1pPr>
              <a:defRPr sz="3450" b="1" i="0">
                <a:solidFill>
                  <a:srgbClr val="FF9E17"/>
                </a:solidFill>
                <a:latin typeface="Lato"/>
                <a:ea typeface="+mj-ea"/>
                <a:cs typeface="Lato"/>
              </a:defRPr>
            </a:lvl1pPr>
          </a:lstStyle>
          <a:p>
            <a:pPr marL="12700" marR="5080">
              <a:lnSpc>
                <a:spcPct val="74000"/>
              </a:lnSpc>
              <a:spcBef>
                <a:spcPts val="1500"/>
              </a:spcBef>
            </a:pPr>
            <a:r>
              <a:rPr lang="en-US" sz="2400" dirty="0"/>
              <a:t>Welcome to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B3996D66-A650-4B88-82D0-81F11860C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" y="4775"/>
            <a:ext cx="7762736" cy="1004884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438912" y="457200"/>
            <a:ext cx="6894830" cy="1371600"/>
          </a:xfrm>
          <a:custGeom>
            <a:avLst/>
            <a:gdLst/>
            <a:ahLst/>
            <a:cxnLst/>
            <a:rect l="l" t="t" r="r" b="b"/>
            <a:pathLst>
              <a:path w="6894830" h="1371600">
                <a:moveTo>
                  <a:pt x="6742176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1219200"/>
                </a:lnTo>
                <a:lnTo>
                  <a:pt x="7769" y="1267368"/>
                </a:lnTo>
                <a:lnTo>
                  <a:pt x="29405" y="1309203"/>
                </a:lnTo>
                <a:lnTo>
                  <a:pt x="62396" y="1342194"/>
                </a:lnTo>
                <a:lnTo>
                  <a:pt x="104231" y="1363830"/>
                </a:lnTo>
                <a:lnTo>
                  <a:pt x="152400" y="1371600"/>
                </a:lnTo>
                <a:lnTo>
                  <a:pt x="6742176" y="1371600"/>
                </a:lnTo>
                <a:lnTo>
                  <a:pt x="6790344" y="1363830"/>
                </a:lnTo>
                <a:lnTo>
                  <a:pt x="6832179" y="1342194"/>
                </a:lnTo>
                <a:lnTo>
                  <a:pt x="6865170" y="1309203"/>
                </a:lnTo>
                <a:lnTo>
                  <a:pt x="6886806" y="1267368"/>
                </a:lnTo>
                <a:lnTo>
                  <a:pt x="6894576" y="1219200"/>
                </a:lnTo>
                <a:lnTo>
                  <a:pt x="6894576" y="152400"/>
                </a:lnTo>
                <a:lnTo>
                  <a:pt x="6886806" y="104231"/>
                </a:lnTo>
                <a:lnTo>
                  <a:pt x="6865170" y="62396"/>
                </a:lnTo>
                <a:lnTo>
                  <a:pt x="6832179" y="29405"/>
                </a:lnTo>
                <a:lnTo>
                  <a:pt x="6790344" y="7769"/>
                </a:lnTo>
                <a:lnTo>
                  <a:pt x="6742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81031" y="446107"/>
            <a:ext cx="3410585" cy="124333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 marR="5080" indent="359410">
              <a:lnSpc>
                <a:spcPct val="77700"/>
              </a:lnSpc>
              <a:spcBef>
                <a:spcPts val="1300"/>
              </a:spcBef>
            </a:pPr>
            <a:r>
              <a:rPr sz="4500" dirty="0"/>
              <a:t>Setting</a:t>
            </a:r>
            <a:r>
              <a:rPr sz="4500" spc="-229" dirty="0"/>
              <a:t> </a:t>
            </a:r>
            <a:r>
              <a:rPr sz="4500" spc="-25" dirty="0"/>
              <a:t>Up </a:t>
            </a:r>
            <a:r>
              <a:rPr sz="4500" spc="-530" dirty="0"/>
              <a:t>Y</a:t>
            </a:r>
            <a:r>
              <a:rPr sz="4500" spc="-20" dirty="0"/>
              <a:t>our</a:t>
            </a:r>
            <a:r>
              <a:rPr sz="4500" spc="-240" dirty="0"/>
              <a:t> </a:t>
            </a:r>
            <a:r>
              <a:rPr sz="4500" spc="-30" dirty="0"/>
              <a:t>Account</a:t>
            </a:r>
            <a:endParaRPr sz="4500" dirty="0"/>
          </a:p>
        </p:txBody>
      </p:sp>
      <p:sp>
        <p:nvSpPr>
          <p:cNvPr id="4" name="object 4"/>
          <p:cNvSpPr/>
          <p:nvPr/>
        </p:nvSpPr>
        <p:spPr>
          <a:xfrm>
            <a:off x="738014" y="2761067"/>
            <a:ext cx="6388100" cy="1134745"/>
          </a:xfrm>
          <a:custGeom>
            <a:avLst/>
            <a:gdLst/>
            <a:ahLst/>
            <a:cxnLst/>
            <a:rect l="l" t="t" r="r" b="b"/>
            <a:pathLst>
              <a:path w="6388100" h="1134745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1077125"/>
                </a:lnTo>
                <a:lnTo>
                  <a:pt x="4491" y="1099368"/>
                </a:lnTo>
                <a:lnTo>
                  <a:pt x="16740" y="1117534"/>
                </a:lnTo>
                <a:lnTo>
                  <a:pt x="34906" y="1129783"/>
                </a:lnTo>
                <a:lnTo>
                  <a:pt x="57150" y="1134275"/>
                </a:lnTo>
                <a:lnTo>
                  <a:pt x="6330442" y="1134275"/>
                </a:lnTo>
                <a:lnTo>
                  <a:pt x="6352685" y="1129783"/>
                </a:lnTo>
                <a:lnTo>
                  <a:pt x="6370851" y="1117534"/>
                </a:lnTo>
                <a:lnTo>
                  <a:pt x="6383100" y="1099368"/>
                </a:lnTo>
                <a:lnTo>
                  <a:pt x="6387592" y="1077125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38014" y="4139770"/>
            <a:ext cx="6388100" cy="549275"/>
          </a:xfrm>
          <a:custGeom>
            <a:avLst/>
            <a:gdLst/>
            <a:ahLst/>
            <a:cxnLst/>
            <a:rect l="l" t="t" r="r" b="b"/>
            <a:pathLst>
              <a:path w="6388100" h="549275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491769"/>
                </a:lnTo>
                <a:lnTo>
                  <a:pt x="4491" y="514013"/>
                </a:lnTo>
                <a:lnTo>
                  <a:pt x="16740" y="532179"/>
                </a:lnTo>
                <a:lnTo>
                  <a:pt x="34906" y="544427"/>
                </a:lnTo>
                <a:lnTo>
                  <a:pt x="57150" y="548919"/>
                </a:lnTo>
                <a:lnTo>
                  <a:pt x="6330442" y="548919"/>
                </a:lnTo>
                <a:lnTo>
                  <a:pt x="6352685" y="544427"/>
                </a:lnTo>
                <a:lnTo>
                  <a:pt x="6370851" y="532179"/>
                </a:lnTo>
                <a:lnTo>
                  <a:pt x="6383100" y="514013"/>
                </a:lnTo>
                <a:lnTo>
                  <a:pt x="6387592" y="491769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8014" y="5998551"/>
            <a:ext cx="6388100" cy="3602990"/>
          </a:xfrm>
          <a:custGeom>
            <a:avLst/>
            <a:gdLst/>
            <a:ahLst/>
            <a:cxnLst/>
            <a:rect l="l" t="t" r="r" b="b"/>
            <a:pathLst>
              <a:path w="6388100" h="3602990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3545497"/>
                </a:lnTo>
                <a:lnTo>
                  <a:pt x="4491" y="3567740"/>
                </a:lnTo>
                <a:lnTo>
                  <a:pt x="16740" y="3585906"/>
                </a:lnTo>
                <a:lnTo>
                  <a:pt x="34906" y="3598155"/>
                </a:lnTo>
                <a:lnTo>
                  <a:pt x="57150" y="3602647"/>
                </a:lnTo>
                <a:lnTo>
                  <a:pt x="6330442" y="3602647"/>
                </a:lnTo>
                <a:lnTo>
                  <a:pt x="6352685" y="3598155"/>
                </a:lnTo>
                <a:lnTo>
                  <a:pt x="6370851" y="3585906"/>
                </a:lnTo>
                <a:lnTo>
                  <a:pt x="6383100" y="3567740"/>
                </a:lnTo>
                <a:lnTo>
                  <a:pt x="6387592" y="3545497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738014" y="4927356"/>
            <a:ext cx="6388100" cy="831850"/>
          </a:xfrm>
          <a:custGeom>
            <a:avLst/>
            <a:gdLst/>
            <a:ahLst/>
            <a:cxnLst/>
            <a:rect l="l" t="t" r="r" b="b"/>
            <a:pathLst>
              <a:path w="6388100" h="831850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774598"/>
                </a:lnTo>
                <a:lnTo>
                  <a:pt x="4491" y="796847"/>
                </a:lnTo>
                <a:lnTo>
                  <a:pt x="16740" y="815012"/>
                </a:lnTo>
                <a:lnTo>
                  <a:pt x="34906" y="827258"/>
                </a:lnTo>
                <a:lnTo>
                  <a:pt x="57150" y="831748"/>
                </a:lnTo>
                <a:lnTo>
                  <a:pt x="6330442" y="831748"/>
                </a:lnTo>
                <a:lnTo>
                  <a:pt x="6352685" y="827258"/>
                </a:lnTo>
                <a:lnTo>
                  <a:pt x="6370851" y="815012"/>
                </a:lnTo>
                <a:lnTo>
                  <a:pt x="6383100" y="796847"/>
                </a:lnTo>
                <a:lnTo>
                  <a:pt x="6387592" y="774598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738014" y="1828800"/>
            <a:ext cx="6388100" cy="695960"/>
            <a:chOff x="738014" y="1828800"/>
            <a:chExt cx="6388100" cy="695960"/>
          </a:xfrm>
        </p:grpSpPr>
        <p:sp>
          <p:nvSpPr>
            <p:cNvPr id="9" name="object 9"/>
            <p:cNvSpPr/>
            <p:nvPr/>
          </p:nvSpPr>
          <p:spPr>
            <a:xfrm>
              <a:off x="3480282" y="1828799"/>
              <a:ext cx="812165" cy="119380"/>
            </a:xfrm>
            <a:custGeom>
              <a:avLst/>
              <a:gdLst/>
              <a:ahLst/>
              <a:cxnLst/>
              <a:rect l="l" t="t" r="r" b="b"/>
              <a:pathLst>
                <a:path w="812164" h="119380">
                  <a:moveTo>
                    <a:pt x="811822" y="0"/>
                  </a:moveTo>
                  <a:lnTo>
                    <a:pt x="406349" y="0"/>
                  </a:lnTo>
                  <a:lnTo>
                    <a:pt x="405472" y="0"/>
                  </a:lnTo>
                  <a:lnTo>
                    <a:pt x="0" y="0"/>
                  </a:lnTo>
                  <a:lnTo>
                    <a:pt x="405853" y="118846"/>
                  </a:lnTo>
                  <a:lnTo>
                    <a:pt x="811822" y="0"/>
                  </a:lnTo>
                  <a:close/>
                </a:path>
              </a:pathLst>
            </a:custGeom>
            <a:solidFill>
              <a:srgbClr val="FF9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8014" y="2047311"/>
              <a:ext cx="6388100" cy="477520"/>
            </a:xfrm>
            <a:custGeom>
              <a:avLst/>
              <a:gdLst/>
              <a:ahLst/>
              <a:cxnLst/>
              <a:rect l="l" t="t" r="r" b="b"/>
              <a:pathLst>
                <a:path w="6388100" h="477519">
                  <a:moveTo>
                    <a:pt x="6330442" y="0"/>
                  </a:moveTo>
                  <a:lnTo>
                    <a:pt x="57150" y="0"/>
                  </a:lnTo>
                  <a:lnTo>
                    <a:pt x="34906" y="4491"/>
                  </a:lnTo>
                  <a:lnTo>
                    <a:pt x="16740" y="16740"/>
                  </a:lnTo>
                  <a:lnTo>
                    <a:pt x="4491" y="34906"/>
                  </a:lnTo>
                  <a:lnTo>
                    <a:pt x="0" y="57150"/>
                  </a:lnTo>
                  <a:lnTo>
                    <a:pt x="0" y="419785"/>
                  </a:lnTo>
                  <a:lnTo>
                    <a:pt x="4491" y="442029"/>
                  </a:lnTo>
                  <a:lnTo>
                    <a:pt x="16740" y="460195"/>
                  </a:lnTo>
                  <a:lnTo>
                    <a:pt x="34906" y="472444"/>
                  </a:lnTo>
                  <a:lnTo>
                    <a:pt x="57150" y="476935"/>
                  </a:lnTo>
                  <a:lnTo>
                    <a:pt x="6330442" y="476935"/>
                  </a:lnTo>
                  <a:lnTo>
                    <a:pt x="6352685" y="472444"/>
                  </a:lnTo>
                  <a:lnTo>
                    <a:pt x="6370851" y="460195"/>
                  </a:lnTo>
                  <a:lnTo>
                    <a:pt x="6383100" y="442029"/>
                  </a:lnTo>
                  <a:lnTo>
                    <a:pt x="6387592" y="419785"/>
                  </a:lnTo>
                  <a:lnTo>
                    <a:pt x="6387592" y="57150"/>
                  </a:lnTo>
                  <a:lnTo>
                    <a:pt x="6383100" y="34906"/>
                  </a:lnTo>
                  <a:lnTo>
                    <a:pt x="6370851" y="16740"/>
                  </a:lnTo>
                  <a:lnTo>
                    <a:pt x="6352685" y="4491"/>
                  </a:lnTo>
                  <a:lnTo>
                    <a:pt x="63304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55382" y="2140857"/>
            <a:ext cx="577215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Visit</a:t>
            </a:r>
            <a:r>
              <a:rPr sz="1600" b="1" spc="-8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6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streaming</a:t>
            </a:r>
            <a:r>
              <a:rPr sz="16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portal</a:t>
            </a:r>
            <a:r>
              <a:rPr sz="1600" b="1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and</a:t>
            </a:r>
            <a:r>
              <a:rPr sz="1600" b="1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click</a:t>
            </a:r>
            <a:r>
              <a:rPr sz="1600" b="1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“Create</a:t>
            </a:r>
            <a:r>
              <a:rPr sz="16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Instructor</a:t>
            </a:r>
            <a:r>
              <a:rPr sz="1600" b="1" spc="-9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Account”</a:t>
            </a:r>
            <a:endParaRPr sz="1600" dirty="0">
              <a:latin typeface="Lato"/>
              <a:cs typeface="Lato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50735" y="4901755"/>
            <a:ext cx="395605" cy="402590"/>
            <a:chOff x="650735" y="4901755"/>
            <a:chExt cx="395605" cy="402590"/>
          </a:xfrm>
        </p:grpSpPr>
        <p:sp>
          <p:nvSpPr>
            <p:cNvPr id="13" name="object 13"/>
            <p:cNvSpPr/>
            <p:nvPr/>
          </p:nvSpPr>
          <p:spPr>
            <a:xfrm>
              <a:off x="650735" y="4901767"/>
              <a:ext cx="395605" cy="374015"/>
            </a:xfrm>
            <a:custGeom>
              <a:avLst/>
              <a:gdLst/>
              <a:ahLst/>
              <a:cxnLst/>
              <a:rect l="l" t="t" r="r" b="b"/>
              <a:pathLst>
                <a:path w="395605" h="374014">
                  <a:moveTo>
                    <a:pt x="395312" y="186829"/>
                  </a:moveTo>
                  <a:lnTo>
                    <a:pt x="265137" y="863"/>
                  </a:lnTo>
                  <a:lnTo>
                    <a:pt x="265137" y="0"/>
                  </a:lnTo>
                  <a:lnTo>
                    <a:pt x="264541" y="0"/>
                  </a:lnTo>
                  <a:lnTo>
                    <a:pt x="0" y="0"/>
                  </a:lnTo>
                  <a:lnTo>
                    <a:pt x="0" y="373608"/>
                  </a:lnTo>
                  <a:lnTo>
                    <a:pt x="264541" y="373608"/>
                  </a:lnTo>
                  <a:lnTo>
                    <a:pt x="265137" y="373608"/>
                  </a:lnTo>
                  <a:lnTo>
                    <a:pt x="265137" y="372821"/>
                  </a:lnTo>
                  <a:lnTo>
                    <a:pt x="395312" y="186829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50741" y="5274772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5">
                  <a:moveTo>
                    <a:pt x="84251" y="0"/>
                  </a:moveTo>
                  <a:lnTo>
                    <a:pt x="0" y="0"/>
                  </a:lnTo>
                  <a:lnTo>
                    <a:pt x="84366" y="29387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8295" y="4948782"/>
              <a:ext cx="198755" cy="260985"/>
            </a:xfrm>
            <a:custGeom>
              <a:avLst/>
              <a:gdLst/>
              <a:ahLst/>
              <a:cxnLst/>
              <a:rect l="l" t="t" r="r" b="b"/>
              <a:pathLst>
                <a:path w="198755" h="260985">
                  <a:moveTo>
                    <a:pt x="121977" y="170230"/>
                  </a:moveTo>
                  <a:lnTo>
                    <a:pt x="89776" y="170230"/>
                  </a:lnTo>
                  <a:lnTo>
                    <a:pt x="84005" y="182612"/>
                  </a:lnTo>
                  <a:lnTo>
                    <a:pt x="67017" y="229233"/>
                  </a:lnTo>
                  <a:lnTo>
                    <a:pt x="66827" y="241217"/>
                  </a:lnTo>
                  <a:lnTo>
                    <a:pt x="69380" y="250306"/>
                  </a:lnTo>
                  <a:lnTo>
                    <a:pt x="73533" y="257568"/>
                  </a:lnTo>
                  <a:lnTo>
                    <a:pt x="75565" y="260413"/>
                  </a:lnTo>
                  <a:lnTo>
                    <a:pt x="78803" y="260007"/>
                  </a:lnTo>
                  <a:lnTo>
                    <a:pt x="80429" y="255943"/>
                  </a:lnTo>
                  <a:lnTo>
                    <a:pt x="89045" y="235708"/>
                  </a:lnTo>
                  <a:lnTo>
                    <a:pt x="99375" y="213798"/>
                  </a:lnTo>
                  <a:lnTo>
                    <a:pt x="110998" y="190820"/>
                  </a:lnTo>
                  <a:lnTo>
                    <a:pt x="121977" y="170230"/>
                  </a:lnTo>
                  <a:close/>
                </a:path>
                <a:path w="198755" h="260985">
                  <a:moveTo>
                    <a:pt x="179971" y="0"/>
                  </a:moveTo>
                  <a:lnTo>
                    <a:pt x="125343" y="35002"/>
                  </a:lnTo>
                  <a:lnTo>
                    <a:pt x="79267" y="70891"/>
                  </a:lnTo>
                  <a:lnTo>
                    <a:pt x="36619" y="107999"/>
                  </a:lnTo>
                  <a:lnTo>
                    <a:pt x="4064" y="141376"/>
                  </a:lnTo>
                  <a:lnTo>
                    <a:pt x="0" y="149910"/>
                  </a:lnTo>
                  <a:lnTo>
                    <a:pt x="5282" y="159595"/>
                  </a:lnTo>
                  <a:lnTo>
                    <a:pt x="8780" y="165652"/>
                  </a:lnTo>
                  <a:lnTo>
                    <a:pt x="12657" y="171861"/>
                  </a:lnTo>
                  <a:lnTo>
                    <a:pt x="16649" y="177533"/>
                  </a:lnTo>
                  <a:lnTo>
                    <a:pt x="20307" y="182003"/>
                  </a:lnTo>
                  <a:lnTo>
                    <a:pt x="24371" y="182003"/>
                  </a:lnTo>
                  <a:lnTo>
                    <a:pt x="30467" y="180797"/>
                  </a:lnTo>
                  <a:lnTo>
                    <a:pt x="43845" y="177824"/>
                  </a:lnTo>
                  <a:lnTo>
                    <a:pt x="58597" y="175047"/>
                  </a:lnTo>
                  <a:lnTo>
                    <a:pt x="74112" y="172503"/>
                  </a:lnTo>
                  <a:lnTo>
                    <a:pt x="89776" y="170230"/>
                  </a:lnTo>
                  <a:lnTo>
                    <a:pt x="121977" y="170230"/>
                  </a:lnTo>
                  <a:lnTo>
                    <a:pt x="123494" y="167386"/>
                  </a:lnTo>
                  <a:lnTo>
                    <a:pt x="132029" y="166966"/>
                  </a:lnTo>
                  <a:lnTo>
                    <a:pt x="150629" y="166966"/>
                  </a:lnTo>
                  <a:lnTo>
                    <a:pt x="149898" y="163728"/>
                  </a:lnTo>
                  <a:lnTo>
                    <a:pt x="147878" y="157226"/>
                  </a:lnTo>
                  <a:lnTo>
                    <a:pt x="145923" y="154381"/>
                  </a:lnTo>
                  <a:lnTo>
                    <a:pt x="22339" y="154381"/>
                  </a:lnTo>
                  <a:lnTo>
                    <a:pt x="52756" y="125066"/>
                  </a:lnTo>
                  <a:lnTo>
                    <a:pt x="88353" y="95370"/>
                  </a:lnTo>
                  <a:lnTo>
                    <a:pt x="126084" y="66741"/>
                  </a:lnTo>
                  <a:lnTo>
                    <a:pt x="162902" y="40627"/>
                  </a:lnTo>
                  <a:lnTo>
                    <a:pt x="197049" y="40627"/>
                  </a:lnTo>
                  <a:lnTo>
                    <a:pt x="198653" y="36004"/>
                  </a:lnTo>
                  <a:lnTo>
                    <a:pt x="198094" y="31273"/>
                  </a:lnTo>
                  <a:lnTo>
                    <a:pt x="195402" y="25590"/>
                  </a:lnTo>
                  <a:lnTo>
                    <a:pt x="190931" y="17868"/>
                  </a:lnTo>
                  <a:lnTo>
                    <a:pt x="188087" y="13004"/>
                  </a:lnTo>
                  <a:lnTo>
                    <a:pt x="179971" y="0"/>
                  </a:lnTo>
                  <a:close/>
                </a:path>
                <a:path w="198755" h="260985">
                  <a:moveTo>
                    <a:pt x="150629" y="166966"/>
                  </a:moveTo>
                  <a:lnTo>
                    <a:pt x="132029" y="166966"/>
                  </a:lnTo>
                  <a:lnTo>
                    <a:pt x="139344" y="167386"/>
                  </a:lnTo>
                  <a:lnTo>
                    <a:pt x="149491" y="169418"/>
                  </a:lnTo>
                  <a:lnTo>
                    <a:pt x="150723" y="167386"/>
                  </a:lnTo>
                  <a:lnTo>
                    <a:pt x="150629" y="166966"/>
                  </a:lnTo>
                  <a:close/>
                </a:path>
                <a:path w="198755" h="260985">
                  <a:moveTo>
                    <a:pt x="197049" y="40627"/>
                  </a:moveTo>
                  <a:lnTo>
                    <a:pt x="162902" y="40627"/>
                  </a:lnTo>
                  <a:lnTo>
                    <a:pt x="147987" y="63509"/>
                  </a:lnTo>
                  <a:lnTo>
                    <a:pt x="132842" y="88715"/>
                  </a:lnTo>
                  <a:lnTo>
                    <a:pt x="118000" y="115065"/>
                  </a:lnTo>
                  <a:lnTo>
                    <a:pt x="104000" y="141376"/>
                  </a:lnTo>
                  <a:lnTo>
                    <a:pt x="83752" y="143008"/>
                  </a:lnTo>
                  <a:lnTo>
                    <a:pt x="62707" y="145897"/>
                  </a:lnTo>
                  <a:lnTo>
                    <a:pt x="41894" y="149777"/>
                  </a:lnTo>
                  <a:lnTo>
                    <a:pt x="22339" y="154381"/>
                  </a:lnTo>
                  <a:lnTo>
                    <a:pt x="145923" y="154381"/>
                  </a:lnTo>
                  <a:lnTo>
                    <a:pt x="143408" y="150723"/>
                  </a:lnTo>
                  <a:lnTo>
                    <a:pt x="134874" y="146253"/>
                  </a:lnTo>
                  <a:lnTo>
                    <a:pt x="150906" y="117884"/>
                  </a:lnTo>
                  <a:lnTo>
                    <a:pt x="166255" y="91459"/>
                  </a:lnTo>
                  <a:lnTo>
                    <a:pt x="180233" y="68157"/>
                  </a:lnTo>
                  <a:lnTo>
                    <a:pt x="192151" y="49161"/>
                  </a:lnTo>
                  <a:lnTo>
                    <a:pt x="196773" y="41421"/>
                  </a:lnTo>
                  <a:lnTo>
                    <a:pt x="197049" y="406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653275" y="1977224"/>
            <a:ext cx="395605" cy="400050"/>
            <a:chOff x="653275" y="1977224"/>
            <a:chExt cx="395605" cy="400050"/>
          </a:xfrm>
        </p:grpSpPr>
        <p:sp>
          <p:nvSpPr>
            <p:cNvPr id="17" name="object 17"/>
            <p:cNvSpPr/>
            <p:nvPr/>
          </p:nvSpPr>
          <p:spPr>
            <a:xfrm>
              <a:off x="653275" y="1977224"/>
              <a:ext cx="395605" cy="371475"/>
            </a:xfrm>
            <a:custGeom>
              <a:avLst/>
              <a:gdLst/>
              <a:ahLst/>
              <a:cxnLst/>
              <a:rect l="l" t="t" r="r" b="b"/>
              <a:pathLst>
                <a:path w="395605" h="371475">
                  <a:moveTo>
                    <a:pt x="395325" y="184365"/>
                  </a:moveTo>
                  <a:lnTo>
                    <a:pt x="266280" y="12"/>
                  </a:lnTo>
                  <a:lnTo>
                    <a:pt x="265150" y="12"/>
                  </a:lnTo>
                  <a:lnTo>
                    <a:pt x="0" y="0"/>
                  </a:lnTo>
                  <a:lnTo>
                    <a:pt x="0" y="371144"/>
                  </a:lnTo>
                  <a:lnTo>
                    <a:pt x="264541" y="371144"/>
                  </a:lnTo>
                  <a:lnTo>
                    <a:pt x="265150" y="371144"/>
                  </a:lnTo>
                  <a:lnTo>
                    <a:pt x="265150" y="370332"/>
                  </a:lnTo>
                  <a:lnTo>
                    <a:pt x="395325" y="184365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3281" y="2347767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4">
                  <a:moveTo>
                    <a:pt x="84251" y="0"/>
                  </a:moveTo>
                  <a:lnTo>
                    <a:pt x="0" y="0"/>
                  </a:lnTo>
                  <a:lnTo>
                    <a:pt x="84366" y="29387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1471" y="2024269"/>
              <a:ext cx="119516" cy="247319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653275" y="2725915"/>
            <a:ext cx="395605" cy="402590"/>
            <a:chOff x="653275" y="2725915"/>
            <a:chExt cx="395605" cy="402590"/>
          </a:xfrm>
        </p:grpSpPr>
        <p:sp>
          <p:nvSpPr>
            <p:cNvPr id="21" name="object 21"/>
            <p:cNvSpPr/>
            <p:nvPr/>
          </p:nvSpPr>
          <p:spPr>
            <a:xfrm>
              <a:off x="653275" y="2725915"/>
              <a:ext cx="395605" cy="374015"/>
            </a:xfrm>
            <a:custGeom>
              <a:avLst/>
              <a:gdLst/>
              <a:ahLst/>
              <a:cxnLst/>
              <a:rect l="l" t="t" r="r" b="b"/>
              <a:pathLst>
                <a:path w="395605" h="374014">
                  <a:moveTo>
                    <a:pt x="395325" y="186829"/>
                  </a:moveTo>
                  <a:lnTo>
                    <a:pt x="265150" y="876"/>
                  </a:lnTo>
                  <a:lnTo>
                    <a:pt x="265150" y="0"/>
                  </a:lnTo>
                  <a:lnTo>
                    <a:pt x="264541" y="0"/>
                  </a:lnTo>
                  <a:lnTo>
                    <a:pt x="0" y="0"/>
                  </a:lnTo>
                  <a:lnTo>
                    <a:pt x="0" y="373608"/>
                  </a:lnTo>
                  <a:lnTo>
                    <a:pt x="264541" y="373608"/>
                  </a:lnTo>
                  <a:lnTo>
                    <a:pt x="265150" y="373608"/>
                  </a:lnTo>
                  <a:lnTo>
                    <a:pt x="265150" y="372808"/>
                  </a:lnTo>
                  <a:lnTo>
                    <a:pt x="395325" y="186829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53281" y="3098924"/>
              <a:ext cx="84455" cy="29209"/>
            </a:xfrm>
            <a:custGeom>
              <a:avLst/>
              <a:gdLst/>
              <a:ahLst/>
              <a:cxnLst/>
              <a:rect l="l" t="t" r="r" b="b"/>
              <a:pathLst>
                <a:path w="84454" h="29210">
                  <a:moveTo>
                    <a:pt x="84251" y="0"/>
                  </a:moveTo>
                  <a:lnTo>
                    <a:pt x="0" y="0"/>
                  </a:lnTo>
                  <a:lnTo>
                    <a:pt x="83312" y="29032"/>
                  </a:lnTo>
                  <a:lnTo>
                    <a:pt x="84366" y="29032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758" y="2775617"/>
              <a:ext cx="201898" cy="245424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651452" y="4108545"/>
            <a:ext cx="395605" cy="402590"/>
            <a:chOff x="651452" y="4108545"/>
            <a:chExt cx="395605" cy="402590"/>
          </a:xfrm>
        </p:grpSpPr>
        <p:sp>
          <p:nvSpPr>
            <p:cNvPr id="25" name="object 25"/>
            <p:cNvSpPr/>
            <p:nvPr/>
          </p:nvSpPr>
          <p:spPr>
            <a:xfrm>
              <a:off x="651459" y="4108551"/>
              <a:ext cx="395605" cy="374015"/>
            </a:xfrm>
            <a:custGeom>
              <a:avLst/>
              <a:gdLst/>
              <a:ahLst/>
              <a:cxnLst/>
              <a:rect l="l" t="t" r="r" b="b"/>
              <a:pathLst>
                <a:path w="395605" h="374014">
                  <a:moveTo>
                    <a:pt x="395312" y="186829"/>
                  </a:moveTo>
                  <a:lnTo>
                    <a:pt x="265150" y="889"/>
                  </a:lnTo>
                  <a:lnTo>
                    <a:pt x="265150" y="0"/>
                  </a:lnTo>
                  <a:lnTo>
                    <a:pt x="264528" y="0"/>
                  </a:lnTo>
                  <a:lnTo>
                    <a:pt x="0" y="0"/>
                  </a:lnTo>
                  <a:lnTo>
                    <a:pt x="0" y="373608"/>
                  </a:lnTo>
                  <a:lnTo>
                    <a:pt x="264528" y="373608"/>
                  </a:lnTo>
                  <a:lnTo>
                    <a:pt x="265150" y="373608"/>
                  </a:lnTo>
                  <a:lnTo>
                    <a:pt x="265150" y="372783"/>
                  </a:lnTo>
                  <a:lnTo>
                    <a:pt x="395312" y="186829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51452" y="4481554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5">
                  <a:moveTo>
                    <a:pt x="84251" y="0"/>
                  </a:moveTo>
                  <a:lnTo>
                    <a:pt x="0" y="0"/>
                  </a:lnTo>
                  <a:lnTo>
                    <a:pt x="84366" y="29400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902" y="4163540"/>
              <a:ext cx="190611" cy="243606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650849" y="5962256"/>
            <a:ext cx="5909310" cy="3516629"/>
            <a:chOff x="650849" y="5962256"/>
            <a:chExt cx="5909310" cy="3516629"/>
          </a:xfrm>
        </p:grpSpPr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0759" y="6629399"/>
              <a:ext cx="5358853" cy="28493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0849" y="5962256"/>
              <a:ext cx="401897" cy="409041"/>
            </a:xfrm>
            <a:prstGeom prst="rect">
              <a:avLst/>
            </a:prstGeom>
          </p:spPr>
        </p:pic>
      </p:grpSp>
      <p:sp>
        <p:nvSpPr>
          <p:cNvPr id="31" name="object 11">
            <a:extLst>
              <a:ext uri="{FF2B5EF4-FFF2-40B4-BE49-F238E27FC236}">
                <a16:creationId xmlns:a16="http://schemas.microsoft.com/office/drawing/2014/main" id="{D964309D-7513-0761-B46D-6CFD88243419}"/>
              </a:ext>
            </a:extLst>
          </p:cNvPr>
          <p:cNvSpPr txBox="1"/>
          <p:nvPr/>
        </p:nvSpPr>
        <p:spPr>
          <a:xfrm>
            <a:off x="1155382" y="2798014"/>
            <a:ext cx="5772150" cy="10011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4675">
              <a:lnSpc>
                <a:spcPct val="108300"/>
              </a:lnSpc>
            </a:pP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Register</a:t>
            </a:r>
            <a:r>
              <a:rPr sz="1600" b="1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using</a:t>
            </a:r>
            <a:r>
              <a:rPr sz="1600" b="1" spc="-7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600" b="1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school</a:t>
            </a:r>
            <a:r>
              <a:rPr sz="16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email</a:t>
            </a:r>
            <a:r>
              <a:rPr sz="16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and</a:t>
            </a:r>
            <a:r>
              <a:rPr sz="16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this</a:t>
            </a:r>
            <a:r>
              <a:rPr sz="16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Self</a:t>
            </a:r>
            <a:r>
              <a:rPr sz="1600" b="1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Registration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Code:</a:t>
            </a:r>
            <a:r>
              <a:rPr sz="1600" b="1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25" dirty="0">
                <a:solidFill>
                  <a:srgbClr val="0B223E"/>
                </a:solidFill>
                <a:latin typeface="Lato"/>
                <a:cs typeface="Lato"/>
              </a:rPr>
              <a:t>(COPY</a:t>
            </a:r>
            <a:r>
              <a:rPr sz="1600" b="1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CODE</a:t>
            </a:r>
            <a:r>
              <a:rPr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HERE)</a:t>
            </a:r>
            <a:endParaRPr sz="1600" dirty="0">
              <a:latin typeface="Lato"/>
              <a:cs typeface="Lato"/>
            </a:endParaRPr>
          </a:p>
          <a:p>
            <a:pPr marL="12700" marR="297815">
              <a:lnSpc>
                <a:spcPct val="100000"/>
              </a:lnSpc>
              <a:spcBef>
                <a:spcPts val="160"/>
              </a:spcBef>
            </a:pP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If</a:t>
            </a:r>
            <a:r>
              <a:rPr sz="1400" spc="-9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</a:t>
            </a:r>
            <a:r>
              <a:rPr sz="1400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receive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an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invalid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email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error,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confirm</a:t>
            </a:r>
            <a:r>
              <a:rPr sz="14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you’re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using</a:t>
            </a:r>
            <a:r>
              <a:rPr sz="1400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school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email.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If</a:t>
            </a:r>
            <a:r>
              <a:rPr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issues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persist,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contact</a:t>
            </a:r>
            <a:r>
              <a:rPr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admin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update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allowed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domains.</a:t>
            </a:r>
            <a:endParaRPr sz="1400" dirty="0">
              <a:latin typeface="Lato"/>
              <a:cs typeface="Lato"/>
            </a:endParaRPr>
          </a:p>
        </p:txBody>
      </p:sp>
      <p:sp>
        <p:nvSpPr>
          <p:cNvPr id="32" name="object 11">
            <a:extLst>
              <a:ext uri="{FF2B5EF4-FFF2-40B4-BE49-F238E27FC236}">
                <a16:creationId xmlns:a16="http://schemas.microsoft.com/office/drawing/2014/main" id="{B21AB5A9-AAE4-9A20-A78A-42302F1A5994}"/>
              </a:ext>
            </a:extLst>
          </p:cNvPr>
          <p:cNvSpPr txBox="1"/>
          <p:nvPr/>
        </p:nvSpPr>
        <p:spPr>
          <a:xfrm>
            <a:off x="1155382" y="4285343"/>
            <a:ext cx="5772150" cy="2560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4675">
              <a:lnSpc>
                <a:spcPct val="108300"/>
              </a:lnSpc>
            </a:pP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Fill</a:t>
            </a:r>
            <a:r>
              <a:rPr sz="1600" b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out</a:t>
            </a:r>
            <a:r>
              <a:rPr sz="1600" b="1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600" b="1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profile</a:t>
            </a:r>
            <a:r>
              <a:rPr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and</a:t>
            </a:r>
            <a:r>
              <a:rPr sz="16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click</a:t>
            </a:r>
            <a:r>
              <a:rPr sz="16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“Register”</a:t>
            </a:r>
            <a:endParaRPr sz="1600" dirty="0">
              <a:latin typeface="Lato"/>
              <a:cs typeface="Lato"/>
            </a:endParaRPr>
          </a:p>
        </p:txBody>
      </p:sp>
      <p:sp>
        <p:nvSpPr>
          <p:cNvPr id="33" name="object 11">
            <a:extLst>
              <a:ext uri="{FF2B5EF4-FFF2-40B4-BE49-F238E27FC236}">
                <a16:creationId xmlns:a16="http://schemas.microsoft.com/office/drawing/2014/main" id="{C71601DC-C3E4-5FD8-9C42-382E12B73BF2}"/>
              </a:ext>
            </a:extLst>
          </p:cNvPr>
          <p:cNvSpPr txBox="1"/>
          <p:nvPr/>
        </p:nvSpPr>
        <p:spPr>
          <a:xfrm>
            <a:off x="1164346" y="4988182"/>
            <a:ext cx="5772150" cy="7136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1450" algn="just">
              <a:lnSpc>
                <a:spcPct val="98900"/>
              </a:lnSpc>
            </a:pPr>
            <a:r>
              <a:rPr sz="1600" b="1" spc="-35" dirty="0">
                <a:solidFill>
                  <a:srgbClr val="0B223E"/>
                </a:solidFill>
                <a:latin typeface="Lato"/>
                <a:cs typeface="Lato"/>
              </a:rPr>
              <a:t>Verify</a:t>
            </a:r>
            <a:r>
              <a:rPr sz="1600" b="1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600" b="1" spc="-8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email</a:t>
            </a:r>
            <a:r>
              <a:rPr sz="16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by</a:t>
            </a:r>
            <a:r>
              <a:rPr sz="1600" b="1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clicking</a:t>
            </a:r>
            <a:r>
              <a:rPr sz="16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6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confirmation</a:t>
            </a:r>
            <a:r>
              <a:rPr sz="16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link</a:t>
            </a:r>
            <a:r>
              <a:rPr sz="16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sent</a:t>
            </a:r>
            <a:r>
              <a:rPr sz="16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600" b="1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20" dirty="0">
                <a:solidFill>
                  <a:srgbClr val="0B223E"/>
                </a:solidFill>
                <a:latin typeface="Lato"/>
                <a:cs typeface="Lato"/>
              </a:rPr>
              <a:t>your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inbox.</a:t>
            </a:r>
            <a:r>
              <a:rPr sz="16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Please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check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spam/junk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folder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if</a:t>
            </a:r>
            <a:r>
              <a:rPr sz="1400" spc="-8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do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not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see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an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email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in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spc="-8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inbox</a:t>
            </a:r>
            <a:r>
              <a:rPr lang="en-US" sz="1400" spc="-10" dirty="0">
                <a:solidFill>
                  <a:srgbClr val="0B223E"/>
                </a:solidFill>
                <a:latin typeface="Lato"/>
                <a:cs typeface="Lato"/>
              </a:rPr>
              <a:t>.</a:t>
            </a:r>
            <a:endParaRPr lang="en-US" sz="1600" dirty="0">
              <a:latin typeface="Lato"/>
              <a:cs typeface="Lato"/>
            </a:endParaRPr>
          </a:p>
        </p:txBody>
      </p:sp>
      <p:sp>
        <p:nvSpPr>
          <p:cNvPr id="36" name="object 11">
            <a:extLst>
              <a:ext uri="{FF2B5EF4-FFF2-40B4-BE49-F238E27FC236}">
                <a16:creationId xmlns:a16="http://schemas.microsoft.com/office/drawing/2014/main" id="{E3E44F54-1A0F-FA63-703A-C51B9A924834}"/>
              </a:ext>
            </a:extLst>
          </p:cNvPr>
          <p:cNvSpPr txBox="1"/>
          <p:nvPr/>
        </p:nvSpPr>
        <p:spPr>
          <a:xfrm>
            <a:off x="1164346" y="6056183"/>
            <a:ext cx="577215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en-US" sz="1600" b="1" spc="-30" dirty="0">
                <a:solidFill>
                  <a:srgbClr val="0B223E"/>
                </a:solidFill>
                <a:latin typeface="Lato"/>
                <a:cs typeface="Lato"/>
              </a:rPr>
              <a:t>You’ll</a:t>
            </a:r>
            <a:r>
              <a:rPr lang="en-US" sz="16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be</a:t>
            </a:r>
            <a:r>
              <a:rPr lang="en-US" sz="16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spc="-10" dirty="0">
                <a:solidFill>
                  <a:srgbClr val="0B223E"/>
                </a:solidFill>
                <a:latin typeface="Lato"/>
                <a:cs typeface="Lato"/>
              </a:rPr>
              <a:t>redirected</a:t>
            </a:r>
            <a:r>
              <a:rPr lang="en-US" sz="16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lang="en-US"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lang="en-US"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film</a:t>
            </a:r>
            <a:r>
              <a:rPr lang="en-US"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spc="-10" dirty="0">
                <a:solidFill>
                  <a:srgbClr val="0B223E"/>
                </a:solidFill>
                <a:latin typeface="Lato"/>
                <a:cs typeface="Lato"/>
              </a:rPr>
              <a:t>library.</a:t>
            </a:r>
            <a:r>
              <a:rPr lang="en-US"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If</a:t>
            </a:r>
            <a:r>
              <a:rPr lang="en-US" sz="1600" b="1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not,</a:t>
            </a:r>
            <a:r>
              <a:rPr lang="en-US" sz="16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return</a:t>
            </a:r>
            <a:r>
              <a:rPr lang="en-US" sz="16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lang="en-US" sz="1600" b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lang="en-US" sz="16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spc="-10" dirty="0">
                <a:solidFill>
                  <a:srgbClr val="0B223E"/>
                </a:solidFill>
                <a:latin typeface="Lato"/>
                <a:cs typeface="Lato"/>
              </a:rPr>
              <a:t>portal </a:t>
            </a: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URL</a:t>
            </a:r>
            <a:r>
              <a:rPr lang="en-US" sz="1600" b="1" spc="-7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lang="en-US" sz="16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lang="en-US" sz="1600" b="1" dirty="0">
                <a:solidFill>
                  <a:srgbClr val="0B223E"/>
                </a:solidFill>
                <a:latin typeface="Lato"/>
                <a:cs typeface="Lato"/>
              </a:rPr>
              <a:t>log</a:t>
            </a:r>
            <a:r>
              <a:rPr lang="en-US" sz="1600" b="1" spc="-25" dirty="0">
                <a:solidFill>
                  <a:srgbClr val="0B223E"/>
                </a:solidFill>
                <a:latin typeface="Lato"/>
                <a:cs typeface="Lato"/>
              </a:rPr>
              <a:t> in.</a:t>
            </a:r>
            <a:endParaRPr lang="en-US" sz="1600" dirty="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DE2F02E1-480B-C618-13E2-C49F5401C9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" y="4775"/>
            <a:ext cx="7762736" cy="1004884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738014" y="1759204"/>
            <a:ext cx="6388100" cy="882650"/>
          </a:xfrm>
          <a:custGeom>
            <a:avLst/>
            <a:gdLst/>
            <a:ahLst/>
            <a:cxnLst/>
            <a:rect l="l" t="t" r="r" b="b"/>
            <a:pathLst>
              <a:path w="6388100" h="882650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825068"/>
                </a:lnTo>
                <a:lnTo>
                  <a:pt x="4491" y="847312"/>
                </a:lnTo>
                <a:lnTo>
                  <a:pt x="16740" y="865478"/>
                </a:lnTo>
                <a:lnTo>
                  <a:pt x="34906" y="877726"/>
                </a:lnTo>
                <a:lnTo>
                  <a:pt x="57150" y="882218"/>
                </a:lnTo>
                <a:lnTo>
                  <a:pt x="6330442" y="882218"/>
                </a:lnTo>
                <a:lnTo>
                  <a:pt x="6352685" y="877726"/>
                </a:lnTo>
                <a:lnTo>
                  <a:pt x="6370851" y="865478"/>
                </a:lnTo>
                <a:lnTo>
                  <a:pt x="6383100" y="847312"/>
                </a:lnTo>
                <a:lnTo>
                  <a:pt x="6387592" y="825068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9E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8912" y="457200"/>
            <a:ext cx="6894830" cy="1115695"/>
          </a:xfrm>
          <a:custGeom>
            <a:avLst/>
            <a:gdLst/>
            <a:ahLst/>
            <a:cxnLst/>
            <a:rect l="l" t="t" r="r" b="b"/>
            <a:pathLst>
              <a:path w="6894830" h="1115695">
                <a:moveTo>
                  <a:pt x="6742176" y="0"/>
                </a:moveTo>
                <a:lnTo>
                  <a:pt x="152400" y="0"/>
                </a:lnTo>
                <a:lnTo>
                  <a:pt x="104231" y="7769"/>
                </a:lnTo>
                <a:lnTo>
                  <a:pt x="62396" y="29405"/>
                </a:lnTo>
                <a:lnTo>
                  <a:pt x="29405" y="62396"/>
                </a:lnTo>
                <a:lnTo>
                  <a:pt x="7769" y="104231"/>
                </a:lnTo>
                <a:lnTo>
                  <a:pt x="0" y="152400"/>
                </a:lnTo>
                <a:lnTo>
                  <a:pt x="0" y="963168"/>
                </a:lnTo>
                <a:lnTo>
                  <a:pt x="7769" y="1011336"/>
                </a:lnTo>
                <a:lnTo>
                  <a:pt x="29405" y="1053171"/>
                </a:lnTo>
                <a:lnTo>
                  <a:pt x="62396" y="1086162"/>
                </a:lnTo>
                <a:lnTo>
                  <a:pt x="104231" y="1107798"/>
                </a:lnTo>
                <a:lnTo>
                  <a:pt x="152400" y="1115568"/>
                </a:lnTo>
                <a:lnTo>
                  <a:pt x="6742176" y="1115568"/>
                </a:lnTo>
                <a:lnTo>
                  <a:pt x="6790344" y="1107798"/>
                </a:lnTo>
                <a:lnTo>
                  <a:pt x="6832179" y="1086162"/>
                </a:lnTo>
                <a:lnTo>
                  <a:pt x="6865170" y="1053171"/>
                </a:lnTo>
                <a:lnTo>
                  <a:pt x="6886806" y="1011336"/>
                </a:lnTo>
                <a:lnTo>
                  <a:pt x="6894576" y="963168"/>
                </a:lnTo>
                <a:lnTo>
                  <a:pt x="6894576" y="152400"/>
                </a:lnTo>
                <a:lnTo>
                  <a:pt x="6886806" y="104231"/>
                </a:lnTo>
                <a:lnTo>
                  <a:pt x="6865170" y="62396"/>
                </a:lnTo>
                <a:lnTo>
                  <a:pt x="6832179" y="29405"/>
                </a:lnTo>
                <a:lnTo>
                  <a:pt x="6790344" y="7769"/>
                </a:lnTo>
                <a:lnTo>
                  <a:pt x="67421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 indent="107950">
              <a:lnSpc>
                <a:spcPts val="3690"/>
              </a:lnSpc>
              <a:spcBef>
                <a:spcPts val="610"/>
              </a:spcBef>
            </a:pPr>
            <a:r>
              <a:rPr dirty="0"/>
              <a:t>Sharing</a:t>
            </a:r>
            <a:r>
              <a:rPr spc="-25" dirty="0"/>
              <a:t> </a:t>
            </a:r>
            <a:r>
              <a:rPr spc="-10" dirty="0"/>
              <a:t>Films </a:t>
            </a:r>
            <a:r>
              <a:rPr dirty="0"/>
              <a:t>With</a:t>
            </a:r>
            <a:r>
              <a:rPr spc="-20" dirty="0"/>
              <a:t> </a:t>
            </a:r>
            <a:r>
              <a:rPr spc="-10" dirty="0"/>
              <a:t>Students</a:t>
            </a:r>
          </a:p>
        </p:txBody>
      </p:sp>
      <p:sp>
        <p:nvSpPr>
          <p:cNvPr id="5" name="object 5"/>
          <p:cNvSpPr/>
          <p:nvPr/>
        </p:nvSpPr>
        <p:spPr>
          <a:xfrm>
            <a:off x="3480282" y="1572767"/>
            <a:ext cx="812165" cy="119380"/>
          </a:xfrm>
          <a:custGeom>
            <a:avLst/>
            <a:gdLst/>
            <a:ahLst/>
            <a:cxnLst/>
            <a:rect l="l" t="t" r="r" b="b"/>
            <a:pathLst>
              <a:path w="812164" h="119380">
                <a:moveTo>
                  <a:pt x="811822" y="0"/>
                </a:moveTo>
                <a:lnTo>
                  <a:pt x="406349" y="0"/>
                </a:lnTo>
                <a:lnTo>
                  <a:pt x="405472" y="0"/>
                </a:lnTo>
                <a:lnTo>
                  <a:pt x="0" y="0"/>
                </a:lnTo>
                <a:lnTo>
                  <a:pt x="405853" y="118846"/>
                </a:lnTo>
                <a:lnTo>
                  <a:pt x="811822" y="0"/>
                </a:lnTo>
                <a:close/>
              </a:path>
            </a:pathLst>
          </a:custGeom>
          <a:solidFill>
            <a:srgbClr val="FF9E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38014" y="3334080"/>
            <a:ext cx="6388100" cy="4179570"/>
          </a:xfrm>
          <a:custGeom>
            <a:avLst/>
            <a:gdLst/>
            <a:ahLst/>
            <a:cxnLst/>
            <a:rect l="l" t="t" r="r" b="b"/>
            <a:pathLst>
              <a:path w="6388100" h="4179570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4122166"/>
                </a:lnTo>
                <a:lnTo>
                  <a:pt x="4491" y="4144409"/>
                </a:lnTo>
                <a:lnTo>
                  <a:pt x="16740" y="4162575"/>
                </a:lnTo>
                <a:lnTo>
                  <a:pt x="34906" y="4174824"/>
                </a:lnTo>
                <a:lnTo>
                  <a:pt x="57150" y="4179316"/>
                </a:lnTo>
                <a:lnTo>
                  <a:pt x="6330442" y="4179316"/>
                </a:lnTo>
                <a:lnTo>
                  <a:pt x="6352685" y="4174824"/>
                </a:lnTo>
                <a:lnTo>
                  <a:pt x="6370851" y="4162575"/>
                </a:lnTo>
                <a:lnTo>
                  <a:pt x="6383100" y="4144409"/>
                </a:lnTo>
                <a:lnTo>
                  <a:pt x="6387592" y="4122166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8014" y="7672630"/>
            <a:ext cx="6388100" cy="978535"/>
          </a:xfrm>
          <a:custGeom>
            <a:avLst/>
            <a:gdLst/>
            <a:ahLst/>
            <a:cxnLst/>
            <a:rect l="l" t="t" r="r" b="b"/>
            <a:pathLst>
              <a:path w="6388100" h="978534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921258"/>
                </a:lnTo>
                <a:lnTo>
                  <a:pt x="4491" y="943501"/>
                </a:lnTo>
                <a:lnTo>
                  <a:pt x="16740" y="961667"/>
                </a:lnTo>
                <a:lnTo>
                  <a:pt x="34906" y="973916"/>
                </a:lnTo>
                <a:lnTo>
                  <a:pt x="57150" y="978408"/>
                </a:lnTo>
                <a:lnTo>
                  <a:pt x="6330442" y="978408"/>
                </a:lnTo>
                <a:lnTo>
                  <a:pt x="6352685" y="973916"/>
                </a:lnTo>
                <a:lnTo>
                  <a:pt x="6370851" y="961667"/>
                </a:lnTo>
                <a:lnTo>
                  <a:pt x="6383100" y="943501"/>
                </a:lnTo>
                <a:lnTo>
                  <a:pt x="6387592" y="921258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8014" y="8817486"/>
            <a:ext cx="6388100" cy="978535"/>
          </a:xfrm>
          <a:custGeom>
            <a:avLst/>
            <a:gdLst/>
            <a:ahLst/>
            <a:cxnLst/>
            <a:rect l="l" t="t" r="r" b="b"/>
            <a:pathLst>
              <a:path w="6388100" h="978534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921258"/>
                </a:lnTo>
                <a:lnTo>
                  <a:pt x="4491" y="943501"/>
                </a:lnTo>
                <a:lnTo>
                  <a:pt x="16740" y="961667"/>
                </a:lnTo>
                <a:lnTo>
                  <a:pt x="34906" y="973916"/>
                </a:lnTo>
                <a:lnTo>
                  <a:pt x="57150" y="978408"/>
                </a:lnTo>
                <a:lnTo>
                  <a:pt x="6330442" y="978408"/>
                </a:lnTo>
                <a:lnTo>
                  <a:pt x="6352685" y="973916"/>
                </a:lnTo>
                <a:lnTo>
                  <a:pt x="6370851" y="961667"/>
                </a:lnTo>
                <a:lnTo>
                  <a:pt x="6383100" y="943501"/>
                </a:lnTo>
                <a:lnTo>
                  <a:pt x="6387592" y="921258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8014" y="2764588"/>
            <a:ext cx="6388100" cy="407670"/>
          </a:xfrm>
          <a:custGeom>
            <a:avLst/>
            <a:gdLst/>
            <a:ahLst/>
            <a:cxnLst/>
            <a:rect l="l" t="t" r="r" b="b"/>
            <a:pathLst>
              <a:path w="6388100" h="407669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350266"/>
                </a:lnTo>
                <a:lnTo>
                  <a:pt x="4491" y="372509"/>
                </a:lnTo>
                <a:lnTo>
                  <a:pt x="16740" y="390675"/>
                </a:lnTo>
                <a:lnTo>
                  <a:pt x="34906" y="402924"/>
                </a:lnTo>
                <a:lnTo>
                  <a:pt x="57150" y="407416"/>
                </a:lnTo>
                <a:lnTo>
                  <a:pt x="6330442" y="407416"/>
                </a:lnTo>
                <a:lnTo>
                  <a:pt x="6352685" y="402924"/>
                </a:lnTo>
                <a:lnTo>
                  <a:pt x="6370851" y="390675"/>
                </a:lnTo>
                <a:lnTo>
                  <a:pt x="6383100" y="372509"/>
                </a:lnTo>
                <a:lnTo>
                  <a:pt x="6387592" y="350266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0104" y="1870480"/>
            <a:ext cx="5871210" cy="660400"/>
          </a:xfrm>
          <a:custGeom>
            <a:avLst/>
            <a:gdLst/>
            <a:ahLst/>
            <a:cxnLst/>
            <a:rect l="l" t="t" r="r" b="b"/>
            <a:pathLst>
              <a:path w="5871209" h="660400">
                <a:moveTo>
                  <a:pt x="5870892" y="114300"/>
                </a:moveTo>
                <a:lnTo>
                  <a:pt x="5861913" y="69824"/>
                </a:lnTo>
                <a:lnTo>
                  <a:pt x="5837415" y="33489"/>
                </a:lnTo>
                <a:lnTo>
                  <a:pt x="5801080" y="8991"/>
                </a:lnTo>
                <a:lnTo>
                  <a:pt x="5756592" y="0"/>
                </a:lnTo>
                <a:lnTo>
                  <a:pt x="114300" y="0"/>
                </a:lnTo>
                <a:lnTo>
                  <a:pt x="69811" y="8991"/>
                </a:lnTo>
                <a:lnTo>
                  <a:pt x="33477" y="33489"/>
                </a:lnTo>
                <a:lnTo>
                  <a:pt x="8978" y="69824"/>
                </a:lnTo>
                <a:lnTo>
                  <a:pt x="0" y="114300"/>
                </a:lnTo>
                <a:lnTo>
                  <a:pt x="0" y="218922"/>
                </a:lnTo>
                <a:lnTo>
                  <a:pt x="8978" y="263410"/>
                </a:lnTo>
                <a:lnTo>
                  <a:pt x="33477" y="299745"/>
                </a:lnTo>
                <a:lnTo>
                  <a:pt x="69811" y="324243"/>
                </a:lnTo>
                <a:lnTo>
                  <a:pt x="114300" y="333222"/>
                </a:lnTo>
                <a:lnTo>
                  <a:pt x="69811" y="342214"/>
                </a:lnTo>
                <a:lnTo>
                  <a:pt x="33477" y="366699"/>
                </a:lnTo>
                <a:lnTo>
                  <a:pt x="8978" y="403034"/>
                </a:lnTo>
                <a:lnTo>
                  <a:pt x="0" y="447522"/>
                </a:lnTo>
                <a:lnTo>
                  <a:pt x="0" y="545592"/>
                </a:lnTo>
                <a:lnTo>
                  <a:pt x="8978" y="590092"/>
                </a:lnTo>
                <a:lnTo>
                  <a:pt x="33477" y="626427"/>
                </a:lnTo>
                <a:lnTo>
                  <a:pt x="69811" y="650913"/>
                </a:lnTo>
                <a:lnTo>
                  <a:pt x="114300" y="659892"/>
                </a:lnTo>
                <a:lnTo>
                  <a:pt x="5756592" y="659892"/>
                </a:lnTo>
                <a:lnTo>
                  <a:pt x="5801080" y="650913"/>
                </a:lnTo>
                <a:lnTo>
                  <a:pt x="5837415" y="626427"/>
                </a:lnTo>
                <a:lnTo>
                  <a:pt x="5861913" y="590092"/>
                </a:lnTo>
                <a:lnTo>
                  <a:pt x="5870892" y="545592"/>
                </a:lnTo>
                <a:lnTo>
                  <a:pt x="5870892" y="447522"/>
                </a:lnTo>
                <a:lnTo>
                  <a:pt x="5861913" y="403034"/>
                </a:lnTo>
                <a:lnTo>
                  <a:pt x="5837415" y="366699"/>
                </a:lnTo>
                <a:lnTo>
                  <a:pt x="5801080" y="342214"/>
                </a:lnTo>
                <a:lnTo>
                  <a:pt x="5756592" y="333222"/>
                </a:lnTo>
                <a:lnTo>
                  <a:pt x="5801080" y="324243"/>
                </a:lnTo>
                <a:lnTo>
                  <a:pt x="5837415" y="299745"/>
                </a:lnTo>
                <a:lnTo>
                  <a:pt x="5861913" y="263410"/>
                </a:lnTo>
                <a:lnTo>
                  <a:pt x="5870892" y="218922"/>
                </a:lnTo>
                <a:lnTo>
                  <a:pt x="5870892" y="1143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1094372" y="1907502"/>
            <a:ext cx="5722620" cy="5719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Student</a:t>
            </a:r>
            <a:r>
              <a:rPr spc="-60" dirty="0"/>
              <a:t> </a:t>
            </a:r>
            <a:r>
              <a:rPr spc="-10" dirty="0"/>
              <a:t>Username:</a:t>
            </a: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/>
              <a:t>Student</a:t>
            </a:r>
            <a:r>
              <a:rPr spc="-60" dirty="0"/>
              <a:t> </a:t>
            </a:r>
            <a:r>
              <a:rPr spc="-10" dirty="0"/>
              <a:t>Password: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55382" y="7071436"/>
            <a:ext cx="577532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78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Is</a:t>
            </a:r>
            <a:r>
              <a:rPr sz="1200" i="1" spc="-4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share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spc="-10" dirty="0">
                <a:solidFill>
                  <a:srgbClr val="0B223E"/>
                </a:solidFill>
                <a:latin typeface="Lato"/>
                <a:cs typeface="Lato"/>
              </a:rPr>
              <a:t>copy</a:t>
            </a:r>
            <a:r>
              <a:rPr sz="1200" i="1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link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not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spc="-10" dirty="0">
                <a:solidFill>
                  <a:srgbClr val="0B223E"/>
                </a:solidFill>
                <a:latin typeface="Lato"/>
                <a:cs typeface="Lato"/>
              </a:rPr>
              <a:t>available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on</a:t>
            </a:r>
            <a:r>
              <a:rPr sz="12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film</a:t>
            </a:r>
            <a:r>
              <a:rPr sz="1200" i="1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you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need?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See</a:t>
            </a:r>
            <a:r>
              <a:rPr sz="12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next</a:t>
            </a:r>
            <a:r>
              <a:rPr sz="1200" i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page</a:t>
            </a:r>
            <a:r>
              <a:rPr sz="1200" i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for</a:t>
            </a:r>
            <a:r>
              <a:rPr sz="1200" i="1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how</a:t>
            </a:r>
            <a:r>
              <a:rPr sz="1200" i="1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to</a:t>
            </a:r>
            <a:r>
              <a:rPr sz="1200" i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i="1" spc="-20" dirty="0">
                <a:solidFill>
                  <a:srgbClr val="0B223E"/>
                </a:solidFill>
                <a:latin typeface="Lato"/>
                <a:cs typeface="Lato"/>
              </a:rPr>
              <a:t>make </a:t>
            </a:r>
            <a:r>
              <a:rPr sz="1200" i="1" dirty="0">
                <a:solidFill>
                  <a:srgbClr val="0B223E"/>
                </a:solidFill>
                <a:latin typeface="Lato"/>
                <a:cs typeface="Lato"/>
              </a:rPr>
              <a:t>a </a:t>
            </a:r>
            <a:r>
              <a:rPr sz="1200" i="1" spc="-10" dirty="0">
                <a:solidFill>
                  <a:srgbClr val="0B223E"/>
                </a:solidFill>
                <a:latin typeface="Lato"/>
                <a:cs typeface="Lato"/>
              </a:rPr>
              <a:t>request!</a:t>
            </a:r>
            <a:endParaRPr sz="1400" dirty="0">
              <a:latin typeface="Lato"/>
              <a:cs typeface="Lat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50735" y="8791892"/>
            <a:ext cx="395605" cy="402590"/>
            <a:chOff x="650735" y="8791892"/>
            <a:chExt cx="395605" cy="402590"/>
          </a:xfrm>
        </p:grpSpPr>
        <p:sp>
          <p:nvSpPr>
            <p:cNvPr id="14" name="object 14"/>
            <p:cNvSpPr/>
            <p:nvPr/>
          </p:nvSpPr>
          <p:spPr>
            <a:xfrm>
              <a:off x="650735" y="8791892"/>
              <a:ext cx="395605" cy="374015"/>
            </a:xfrm>
            <a:custGeom>
              <a:avLst/>
              <a:gdLst/>
              <a:ahLst/>
              <a:cxnLst/>
              <a:rect l="l" t="t" r="r" b="b"/>
              <a:pathLst>
                <a:path w="395605" h="374015">
                  <a:moveTo>
                    <a:pt x="395312" y="186842"/>
                  </a:moveTo>
                  <a:lnTo>
                    <a:pt x="265137" y="876"/>
                  </a:lnTo>
                  <a:lnTo>
                    <a:pt x="265137" y="0"/>
                  </a:lnTo>
                  <a:lnTo>
                    <a:pt x="0" y="0"/>
                  </a:lnTo>
                  <a:lnTo>
                    <a:pt x="0" y="373621"/>
                  </a:lnTo>
                  <a:lnTo>
                    <a:pt x="264541" y="373621"/>
                  </a:lnTo>
                  <a:lnTo>
                    <a:pt x="265137" y="373621"/>
                  </a:lnTo>
                  <a:lnTo>
                    <a:pt x="265137" y="372833"/>
                  </a:lnTo>
                  <a:lnTo>
                    <a:pt x="395312" y="186842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50741" y="9164903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5">
                  <a:moveTo>
                    <a:pt x="84251" y="0"/>
                  </a:moveTo>
                  <a:lnTo>
                    <a:pt x="0" y="0"/>
                  </a:lnTo>
                  <a:lnTo>
                    <a:pt x="84366" y="29387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8295" y="8838912"/>
              <a:ext cx="198755" cy="260985"/>
            </a:xfrm>
            <a:custGeom>
              <a:avLst/>
              <a:gdLst/>
              <a:ahLst/>
              <a:cxnLst/>
              <a:rect l="l" t="t" r="r" b="b"/>
              <a:pathLst>
                <a:path w="198755" h="260984">
                  <a:moveTo>
                    <a:pt x="121977" y="170230"/>
                  </a:moveTo>
                  <a:lnTo>
                    <a:pt x="89776" y="170230"/>
                  </a:lnTo>
                  <a:lnTo>
                    <a:pt x="84005" y="182612"/>
                  </a:lnTo>
                  <a:lnTo>
                    <a:pt x="67017" y="229233"/>
                  </a:lnTo>
                  <a:lnTo>
                    <a:pt x="66827" y="241217"/>
                  </a:lnTo>
                  <a:lnTo>
                    <a:pt x="69380" y="250306"/>
                  </a:lnTo>
                  <a:lnTo>
                    <a:pt x="73533" y="257568"/>
                  </a:lnTo>
                  <a:lnTo>
                    <a:pt x="75565" y="260413"/>
                  </a:lnTo>
                  <a:lnTo>
                    <a:pt x="78803" y="260007"/>
                  </a:lnTo>
                  <a:lnTo>
                    <a:pt x="80429" y="255943"/>
                  </a:lnTo>
                  <a:lnTo>
                    <a:pt x="89045" y="235708"/>
                  </a:lnTo>
                  <a:lnTo>
                    <a:pt x="99375" y="213798"/>
                  </a:lnTo>
                  <a:lnTo>
                    <a:pt x="110998" y="190820"/>
                  </a:lnTo>
                  <a:lnTo>
                    <a:pt x="121977" y="170230"/>
                  </a:lnTo>
                  <a:close/>
                </a:path>
                <a:path w="198755" h="260984">
                  <a:moveTo>
                    <a:pt x="179971" y="0"/>
                  </a:moveTo>
                  <a:lnTo>
                    <a:pt x="125343" y="35002"/>
                  </a:lnTo>
                  <a:lnTo>
                    <a:pt x="79267" y="70891"/>
                  </a:lnTo>
                  <a:lnTo>
                    <a:pt x="36619" y="107999"/>
                  </a:lnTo>
                  <a:lnTo>
                    <a:pt x="4064" y="141376"/>
                  </a:lnTo>
                  <a:lnTo>
                    <a:pt x="0" y="149910"/>
                  </a:lnTo>
                  <a:lnTo>
                    <a:pt x="5282" y="159595"/>
                  </a:lnTo>
                  <a:lnTo>
                    <a:pt x="8780" y="165652"/>
                  </a:lnTo>
                  <a:lnTo>
                    <a:pt x="12657" y="171861"/>
                  </a:lnTo>
                  <a:lnTo>
                    <a:pt x="16649" y="177533"/>
                  </a:lnTo>
                  <a:lnTo>
                    <a:pt x="20307" y="182003"/>
                  </a:lnTo>
                  <a:lnTo>
                    <a:pt x="24371" y="182003"/>
                  </a:lnTo>
                  <a:lnTo>
                    <a:pt x="30467" y="180797"/>
                  </a:lnTo>
                  <a:lnTo>
                    <a:pt x="43845" y="177824"/>
                  </a:lnTo>
                  <a:lnTo>
                    <a:pt x="58597" y="175047"/>
                  </a:lnTo>
                  <a:lnTo>
                    <a:pt x="74112" y="172503"/>
                  </a:lnTo>
                  <a:lnTo>
                    <a:pt x="89776" y="170230"/>
                  </a:lnTo>
                  <a:lnTo>
                    <a:pt x="121977" y="170230"/>
                  </a:lnTo>
                  <a:lnTo>
                    <a:pt x="123494" y="167385"/>
                  </a:lnTo>
                  <a:lnTo>
                    <a:pt x="132029" y="166966"/>
                  </a:lnTo>
                  <a:lnTo>
                    <a:pt x="150629" y="166966"/>
                  </a:lnTo>
                  <a:lnTo>
                    <a:pt x="149898" y="163728"/>
                  </a:lnTo>
                  <a:lnTo>
                    <a:pt x="147878" y="157225"/>
                  </a:lnTo>
                  <a:lnTo>
                    <a:pt x="145923" y="154381"/>
                  </a:lnTo>
                  <a:lnTo>
                    <a:pt x="22339" y="154381"/>
                  </a:lnTo>
                  <a:lnTo>
                    <a:pt x="52756" y="125066"/>
                  </a:lnTo>
                  <a:lnTo>
                    <a:pt x="88353" y="95370"/>
                  </a:lnTo>
                  <a:lnTo>
                    <a:pt x="126084" y="66741"/>
                  </a:lnTo>
                  <a:lnTo>
                    <a:pt x="162902" y="40627"/>
                  </a:lnTo>
                  <a:lnTo>
                    <a:pt x="197049" y="40627"/>
                  </a:lnTo>
                  <a:lnTo>
                    <a:pt x="198653" y="36004"/>
                  </a:lnTo>
                  <a:lnTo>
                    <a:pt x="198094" y="31273"/>
                  </a:lnTo>
                  <a:lnTo>
                    <a:pt x="195402" y="25590"/>
                  </a:lnTo>
                  <a:lnTo>
                    <a:pt x="190931" y="17868"/>
                  </a:lnTo>
                  <a:lnTo>
                    <a:pt x="188087" y="13004"/>
                  </a:lnTo>
                  <a:lnTo>
                    <a:pt x="179971" y="0"/>
                  </a:lnTo>
                  <a:close/>
                </a:path>
                <a:path w="198755" h="260984">
                  <a:moveTo>
                    <a:pt x="150629" y="166966"/>
                  </a:moveTo>
                  <a:lnTo>
                    <a:pt x="132029" y="166966"/>
                  </a:lnTo>
                  <a:lnTo>
                    <a:pt x="139344" y="167385"/>
                  </a:lnTo>
                  <a:lnTo>
                    <a:pt x="149491" y="169417"/>
                  </a:lnTo>
                  <a:lnTo>
                    <a:pt x="150723" y="167385"/>
                  </a:lnTo>
                  <a:lnTo>
                    <a:pt x="150629" y="166966"/>
                  </a:lnTo>
                  <a:close/>
                </a:path>
                <a:path w="198755" h="260984">
                  <a:moveTo>
                    <a:pt x="197049" y="40627"/>
                  </a:moveTo>
                  <a:lnTo>
                    <a:pt x="162902" y="40627"/>
                  </a:lnTo>
                  <a:lnTo>
                    <a:pt x="147987" y="63509"/>
                  </a:lnTo>
                  <a:lnTo>
                    <a:pt x="132842" y="88715"/>
                  </a:lnTo>
                  <a:lnTo>
                    <a:pt x="118000" y="115065"/>
                  </a:lnTo>
                  <a:lnTo>
                    <a:pt x="104000" y="141376"/>
                  </a:lnTo>
                  <a:lnTo>
                    <a:pt x="83752" y="143008"/>
                  </a:lnTo>
                  <a:lnTo>
                    <a:pt x="62707" y="145897"/>
                  </a:lnTo>
                  <a:lnTo>
                    <a:pt x="41894" y="149777"/>
                  </a:lnTo>
                  <a:lnTo>
                    <a:pt x="22339" y="154381"/>
                  </a:lnTo>
                  <a:lnTo>
                    <a:pt x="145923" y="154381"/>
                  </a:lnTo>
                  <a:lnTo>
                    <a:pt x="143408" y="150723"/>
                  </a:lnTo>
                  <a:lnTo>
                    <a:pt x="134874" y="146253"/>
                  </a:lnTo>
                  <a:lnTo>
                    <a:pt x="150906" y="117884"/>
                  </a:lnTo>
                  <a:lnTo>
                    <a:pt x="166255" y="91459"/>
                  </a:lnTo>
                  <a:lnTo>
                    <a:pt x="180233" y="68157"/>
                  </a:lnTo>
                  <a:lnTo>
                    <a:pt x="192151" y="49161"/>
                  </a:lnTo>
                  <a:lnTo>
                    <a:pt x="196773" y="41421"/>
                  </a:lnTo>
                  <a:lnTo>
                    <a:pt x="197049" y="406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653275" y="2694508"/>
            <a:ext cx="395605" cy="400050"/>
            <a:chOff x="653275" y="2694508"/>
            <a:chExt cx="395605" cy="400050"/>
          </a:xfrm>
        </p:grpSpPr>
        <p:sp>
          <p:nvSpPr>
            <p:cNvPr id="18" name="object 18"/>
            <p:cNvSpPr/>
            <p:nvPr/>
          </p:nvSpPr>
          <p:spPr>
            <a:xfrm>
              <a:off x="653275" y="2694507"/>
              <a:ext cx="395605" cy="371475"/>
            </a:xfrm>
            <a:custGeom>
              <a:avLst/>
              <a:gdLst/>
              <a:ahLst/>
              <a:cxnLst/>
              <a:rect l="l" t="t" r="r" b="b"/>
              <a:pathLst>
                <a:path w="395605" h="371475">
                  <a:moveTo>
                    <a:pt x="395325" y="184353"/>
                  </a:moveTo>
                  <a:lnTo>
                    <a:pt x="266280" y="0"/>
                  </a:lnTo>
                  <a:lnTo>
                    <a:pt x="265150" y="0"/>
                  </a:lnTo>
                  <a:lnTo>
                    <a:pt x="264541" y="0"/>
                  </a:lnTo>
                  <a:lnTo>
                    <a:pt x="0" y="0"/>
                  </a:lnTo>
                  <a:lnTo>
                    <a:pt x="0" y="371144"/>
                  </a:lnTo>
                  <a:lnTo>
                    <a:pt x="264541" y="371144"/>
                  </a:lnTo>
                  <a:lnTo>
                    <a:pt x="265150" y="371144"/>
                  </a:lnTo>
                  <a:lnTo>
                    <a:pt x="265150" y="370319"/>
                  </a:lnTo>
                  <a:lnTo>
                    <a:pt x="395325" y="184353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3281" y="3065045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4">
                  <a:moveTo>
                    <a:pt x="84251" y="0"/>
                  </a:moveTo>
                  <a:lnTo>
                    <a:pt x="0" y="0"/>
                  </a:lnTo>
                  <a:lnTo>
                    <a:pt x="84366" y="29387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1471" y="2741547"/>
              <a:ext cx="119516" cy="247319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651452" y="7641399"/>
            <a:ext cx="395605" cy="402590"/>
            <a:chOff x="651452" y="7641399"/>
            <a:chExt cx="395605" cy="402590"/>
          </a:xfrm>
        </p:grpSpPr>
        <p:sp>
          <p:nvSpPr>
            <p:cNvPr id="22" name="object 22"/>
            <p:cNvSpPr/>
            <p:nvPr/>
          </p:nvSpPr>
          <p:spPr>
            <a:xfrm>
              <a:off x="651459" y="7641399"/>
              <a:ext cx="395605" cy="374015"/>
            </a:xfrm>
            <a:custGeom>
              <a:avLst/>
              <a:gdLst/>
              <a:ahLst/>
              <a:cxnLst/>
              <a:rect l="l" t="t" r="r" b="b"/>
              <a:pathLst>
                <a:path w="395605" h="374015">
                  <a:moveTo>
                    <a:pt x="395312" y="186842"/>
                  </a:moveTo>
                  <a:lnTo>
                    <a:pt x="265150" y="901"/>
                  </a:lnTo>
                  <a:lnTo>
                    <a:pt x="265150" y="0"/>
                  </a:lnTo>
                  <a:lnTo>
                    <a:pt x="0" y="0"/>
                  </a:lnTo>
                  <a:lnTo>
                    <a:pt x="0" y="373621"/>
                  </a:lnTo>
                  <a:lnTo>
                    <a:pt x="264528" y="373621"/>
                  </a:lnTo>
                  <a:lnTo>
                    <a:pt x="265150" y="373621"/>
                  </a:lnTo>
                  <a:lnTo>
                    <a:pt x="265150" y="372795"/>
                  </a:lnTo>
                  <a:lnTo>
                    <a:pt x="395312" y="186842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1452" y="8014418"/>
              <a:ext cx="84455" cy="29845"/>
            </a:xfrm>
            <a:custGeom>
              <a:avLst/>
              <a:gdLst/>
              <a:ahLst/>
              <a:cxnLst/>
              <a:rect l="l" t="t" r="r" b="b"/>
              <a:pathLst>
                <a:path w="84454" h="29845">
                  <a:moveTo>
                    <a:pt x="84251" y="0"/>
                  </a:moveTo>
                  <a:lnTo>
                    <a:pt x="0" y="0"/>
                  </a:lnTo>
                  <a:lnTo>
                    <a:pt x="84366" y="29387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902" y="7696399"/>
              <a:ext cx="190611" cy="243606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653275" y="3298924"/>
            <a:ext cx="5924550" cy="3677920"/>
            <a:chOff x="653275" y="3298924"/>
            <a:chExt cx="5924550" cy="3677920"/>
          </a:xfrm>
        </p:grpSpPr>
        <p:sp>
          <p:nvSpPr>
            <p:cNvPr id="26" name="object 26"/>
            <p:cNvSpPr/>
            <p:nvPr/>
          </p:nvSpPr>
          <p:spPr>
            <a:xfrm>
              <a:off x="653275" y="3298926"/>
              <a:ext cx="395605" cy="374015"/>
            </a:xfrm>
            <a:custGeom>
              <a:avLst/>
              <a:gdLst/>
              <a:ahLst/>
              <a:cxnLst/>
              <a:rect l="l" t="t" r="r" b="b"/>
              <a:pathLst>
                <a:path w="395605" h="374014">
                  <a:moveTo>
                    <a:pt x="395325" y="186842"/>
                  </a:moveTo>
                  <a:lnTo>
                    <a:pt x="265150" y="876"/>
                  </a:lnTo>
                  <a:lnTo>
                    <a:pt x="265150" y="0"/>
                  </a:lnTo>
                  <a:lnTo>
                    <a:pt x="264541" y="0"/>
                  </a:lnTo>
                  <a:lnTo>
                    <a:pt x="0" y="0"/>
                  </a:lnTo>
                  <a:lnTo>
                    <a:pt x="0" y="373621"/>
                  </a:lnTo>
                  <a:lnTo>
                    <a:pt x="264541" y="373621"/>
                  </a:lnTo>
                  <a:lnTo>
                    <a:pt x="265150" y="373621"/>
                  </a:lnTo>
                  <a:lnTo>
                    <a:pt x="265150" y="372808"/>
                  </a:lnTo>
                  <a:lnTo>
                    <a:pt x="395325" y="186842"/>
                  </a:lnTo>
                  <a:close/>
                </a:path>
              </a:pathLst>
            </a:custGeom>
            <a:solidFill>
              <a:srgbClr val="F99D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53281" y="3671933"/>
              <a:ext cx="84455" cy="29209"/>
            </a:xfrm>
            <a:custGeom>
              <a:avLst/>
              <a:gdLst/>
              <a:ahLst/>
              <a:cxnLst/>
              <a:rect l="l" t="t" r="r" b="b"/>
              <a:pathLst>
                <a:path w="84454" h="29210">
                  <a:moveTo>
                    <a:pt x="84251" y="0"/>
                  </a:moveTo>
                  <a:lnTo>
                    <a:pt x="0" y="0"/>
                  </a:lnTo>
                  <a:lnTo>
                    <a:pt x="83312" y="29032"/>
                  </a:lnTo>
                  <a:lnTo>
                    <a:pt x="84366" y="29032"/>
                  </a:lnTo>
                  <a:lnTo>
                    <a:pt x="84251" y="0"/>
                  </a:lnTo>
                  <a:close/>
                </a:path>
              </a:pathLst>
            </a:custGeom>
            <a:solidFill>
              <a:srgbClr val="A36A2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7758" y="3348628"/>
              <a:ext cx="201898" cy="24542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4739" y="4337151"/>
              <a:ext cx="5382907" cy="2639181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1014985" y="2191004"/>
            <a:ext cx="5846445" cy="25400"/>
            <a:chOff x="1014985" y="2191004"/>
            <a:chExt cx="5846445" cy="25400"/>
          </a:xfrm>
        </p:grpSpPr>
        <p:sp>
          <p:nvSpPr>
            <p:cNvPr id="31" name="object 31"/>
            <p:cNvSpPr/>
            <p:nvPr/>
          </p:nvSpPr>
          <p:spPr>
            <a:xfrm>
              <a:off x="1052992" y="2203704"/>
              <a:ext cx="5744845" cy="0"/>
            </a:xfrm>
            <a:custGeom>
              <a:avLst/>
              <a:gdLst/>
              <a:ahLst/>
              <a:cxnLst/>
              <a:rect l="l" t="t" r="r" b="b"/>
              <a:pathLst>
                <a:path w="5744845">
                  <a:moveTo>
                    <a:pt x="5744692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FF9E17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14984" y="2191003"/>
              <a:ext cx="5846445" cy="25400"/>
            </a:xfrm>
            <a:custGeom>
              <a:avLst/>
              <a:gdLst/>
              <a:ahLst/>
              <a:cxnLst/>
              <a:rect l="l" t="t" r="r" b="b"/>
              <a:pathLst>
                <a:path w="5846445" h="25400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08" y="3721"/>
                  </a:lnTo>
                  <a:lnTo>
                    <a:pt x="0" y="12700"/>
                  </a:lnTo>
                  <a:lnTo>
                    <a:pt x="3708" y="21691"/>
                  </a:lnTo>
                  <a:lnTo>
                    <a:pt x="12700" y="25400"/>
                  </a:lnTo>
                  <a:lnTo>
                    <a:pt x="21678" y="21691"/>
                  </a:lnTo>
                  <a:lnTo>
                    <a:pt x="25400" y="12700"/>
                  </a:lnTo>
                  <a:close/>
                </a:path>
                <a:path w="5846445" h="25400">
                  <a:moveTo>
                    <a:pt x="5846013" y="12700"/>
                  </a:moveTo>
                  <a:lnTo>
                    <a:pt x="5842292" y="3721"/>
                  </a:lnTo>
                  <a:lnTo>
                    <a:pt x="5833313" y="0"/>
                  </a:lnTo>
                  <a:lnTo>
                    <a:pt x="5824321" y="3721"/>
                  </a:lnTo>
                  <a:lnTo>
                    <a:pt x="5820613" y="12700"/>
                  </a:lnTo>
                  <a:lnTo>
                    <a:pt x="5824321" y="21691"/>
                  </a:lnTo>
                  <a:lnTo>
                    <a:pt x="5833313" y="25400"/>
                  </a:lnTo>
                  <a:lnTo>
                    <a:pt x="5842292" y="21691"/>
                  </a:lnTo>
                  <a:lnTo>
                    <a:pt x="5846013" y="12700"/>
                  </a:lnTo>
                  <a:close/>
                </a:path>
              </a:pathLst>
            </a:custGeom>
            <a:solidFill>
              <a:srgbClr val="FF9E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11">
            <a:extLst>
              <a:ext uri="{FF2B5EF4-FFF2-40B4-BE49-F238E27FC236}">
                <a16:creationId xmlns:a16="http://schemas.microsoft.com/office/drawing/2014/main" id="{65323EEC-C4E7-197B-BB2A-28200B6BD8E9}"/>
              </a:ext>
            </a:extLst>
          </p:cNvPr>
          <p:cNvSpPr txBox="1">
            <a:spLocks/>
          </p:cNvSpPr>
          <p:nvPr/>
        </p:nvSpPr>
        <p:spPr>
          <a:xfrm>
            <a:off x="1094372" y="3399665"/>
            <a:ext cx="572262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1400" b="0" i="0">
                <a:solidFill>
                  <a:srgbClr val="0B223E"/>
                </a:solidFill>
                <a:latin typeface="Lato"/>
                <a:ea typeface="+mn-ea"/>
                <a:cs typeface="Lat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73660">
              <a:spcBef>
                <a:spcPts val="5"/>
              </a:spcBef>
            </a:pPr>
            <a:r>
              <a:rPr lang="en-US" sz="1600" b="1" spc="-10" dirty="0"/>
              <a:t>Confirm</a:t>
            </a:r>
            <a:r>
              <a:rPr lang="en-US" sz="1600" b="1" spc="-35" dirty="0"/>
              <a:t> </a:t>
            </a:r>
            <a:r>
              <a:rPr lang="en-US" sz="1600" b="1" dirty="0"/>
              <a:t>it’s</a:t>
            </a:r>
            <a:r>
              <a:rPr lang="en-US" sz="1600" b="1" spc="-30" dirty="0"/>
              <a:t> </a:t>
            </a:r>
            <a:r>
              <a:rPr lang="en-US" sz="1600" b="1" spc="-10" dirty="0"/>
              <a:t>available</a:t>
            </a:r>
            <a:r>
              <a:rPr lang="en-US" sz="1600" b="1" spc="-25" dirty="0"/>
              <a:t> </a:t>
            </a:r>
            <a:r>
              <a:rPr lang="en-US" sz="1600" b="1" dirty="0"/>
              <a:t>in</a:t>
            </a:r>
            <a:r>
              <a:rPr lang="en-US" sz="1600" b="1" spc="-25" dirty="0"/>
              <a:t> </a:t>
            </a:r>
            <a:r>
              <a:rPr lang="en-US" sz="1600" b="1" dirty="0"/>
              <a:t>the</a:t>
            </a:r>
            <a:r>
              <a:rPr lang="en-US" sz="1600" b="1" spc="-25" dirty="0"/>
              <a:t> </a:t>
            </a:r>
            <a:r>
              <a:rPr lang="en-US" sz="1600" b="1" spc="-10" dirty="0"/>
              <a:t>library.</a:t>
            </a:r>
            <a:endParaRPr lang="en-US" sz="1600" dirty="0"/>
          </a:p>
          <a:p>
            <a:pPr marL="73660">
              <a:spcBef>
                <a:spcPts val="560"/>
              </a:spcBef>
            </a:pPr>
            <a:r>
              <a:rPr lang="en-US" spc="-20" dirty="0"/>
              <a:t>“Watch”</a:t>
            </a:r>
            <a:r>
              <a:rPr lang="en-US" spc="-50" dirty="0"/>
              <a:t> </a:t>
            </a:r>
            <a:r>
              <a:rPr lang="en-US" dirty="0"/>
              <a:t>and</a:t>
            </a:r>
            <a:r>
              <a:rPr lang="en-US" spc="-40" dirty="0"/>
              <a:t> </a:t>
            </a:r>
            <a:r>
              <a:rPr lang="en-US" dirty="0"/>
              <a:t>“Share:</a:t>
            </a:r>
            <a:r>
              <a:rPr lang="en-US" spc="-35" dirty="0"/>
              <a:t> </a:t>
            </a:r>
            <a:r>
              <a:rPr lang="en-US" spc="-10" dirty="0"/>
              <a:t>Copy</a:t>
            </a:r>
            <a:r>
              <a:rPr lang="en-US" spc="-65" dirty="0"/>
              <a:t> </a:t>
            </a:r>
            <a:r>
              <a:rPr lang="en-US" dirty="0"/>
              <a:t>Link”</a:t>
            </a:r>
            <a:r>
              <a:rPr lang="en-US" spc="-50" dirty="0"/>
              <a:t> </a:t>
            </a:r>
            <a:r>
              <a:rPr lang="en-US" dirty="0"/>
              <a:t>buttons</a:t>
            </a:r>
            <a:r>
              <a:rPr lang="en-US" spc="-35" dirty="0"/>
              <a:t> </a:t>
            </a:r>
            <a:r>
              <a:rPr lang="en-US" dirty="0"/>
              <a:t>=</a:t>
            </a:r>
            <a:r>
              <a:rPr lang="en-US" spc="-35" dirty="0"/>
              <a:t> </a:t>
            </a:r>
            <a:r>
              <a:rPr lang="en-US" spc="-10" dirty="0"/>
              <a:t>ready</a:t>
            </a:r>
            <a:r>
              <a:rPr lang="en-US" spc="-70" dirty="0"/>
              <a:t> </a:t>
            </a:r>
            <a:r>
              <a:rPr lang="en-US" dirty="0"/>
              <a:t>to</a:t>
            </a:r>
            <a:r>
              <a:rPr lang="en-US" spc="-35" dirty="0"/>
              <a:t> </a:t>
            </a:r>
            <a:r>
              <a:rPr lang="en-US" spc="-25" dirty="0"/>
              <a:t>use</a:t>
            </a:r>
          </a:p>
          <a:p>
            <a:pPr marL="73660">
              <a:spcBef>
                <a:spcPts val="600"/>
              </a:spcBef>
            </a:pPr>
            <a:r>
              <a:rPr lang="en-US" spc="-10" dirty="0"/>
              <a:t>“Request”</a:t>
            </a:r>
            <a:r>
              <a:rPr lang="en-US" spc="-40" dirty="0"/>
              <a:t> </a:t>
            </a:r>
            <a:r>
              <a:rPr lang="en-US" dirty="0"/>
              <a:t>=</a:t>
            </a:r>
            <a:r>
              <a:rPr lang="en-US" spc="-20" dirty="0"/>
              <a:t> </a:t>
            </a:r>
            <a:r>
              <a:rPr lang="en-US" dirty="0"/>
              <a:t>submit</a:t>
            </a:r>
            <a:r>
              <a:rPr lang="en-US" spc="-25" dirty="0"/>
              <a:t> </a:t>
            </a:r>
            <a:r>
              <a:rPr lang="en-US" dirty="0"/>
              <a:t>request</a:t>
            </a:r>
            <a:r>
              <a:rPr lang="en-US" spc="-30" dirty="0"/>
              <a:t> </a:t>
            </a:r>
            <a:r>
              <a:rPr lang="en-US" dirty="0"/>
              <a:t>for</a:t>
            </a:r>
            <a:r>
              <a:rPr lang="en-US" spc="-50" dirty="0"/>
              <a:t> </a:t>
            </a:r>
            <a:r>
              <a:rPr lang="en-US" dirty="0"/>
              <a:t>admin</a:t>
            </a:r>
            <a:r>
              <a:rPr lang="en-US" spc="-20" dirty="0"/>
              <a:t> </a:t>
            </a:r>
            <a:r>
              <a:rPr lang="en-US" spc="-10" dirty="0"/>
              <a:t>approval</a:t>
            </a:r>
            <a:r>
              <a:rPr lang="en-US" spc="-20" dirty="0"/>
              <a:t> </a:t>
            </a:r>
            <a:r>
              <a:rPr lang="en-US" dirty="0"/>
              <a:t>prior</a:t>
            </a:r>
            <a:r>
              <a:rPr lang="en-US" spc="-50" dirty="0"/>
              <a:t> </a:t>
            </a:r>
            <a:r>
              <a:rPr lang="en-US" dirty="0"/>
              <a:t>to</a:t>
            </a:r>
            <a:r>
              <a:rPr lang="en-US" spc="-25" dirty="0"/>
              <a:t> </a:t>
            </a:r>
            <a:r>
              <a:rPr lang="en-US" dirty="0"/>
              <a:t>assigning</a:t>
            </a:r>
            <a:r>
              <a:rPr lang="en-US" spc="-20" dirty="0"/>
              <a:t> </a:t>
            </a:r>
            <a:r>
              <a:rPr lang="en-US" dirty="0"/>
              <a:t>the</a:t>
            </a:r>
            <a:r>
              <a:rPr lang="en-US" spc="-20" dirty="0"/>
              <a:t> film</a:t>
            </a:r>
          </a:p>
        </p:txBody>
      </p:sp>
      <p:sp>
        <p:nvSpPr>
          <p:cNvPr id="34" name="object 11">
            <a:extLst>
              <a:ext uri="{FF2B5EF4-FFF2-40B4-BE49-F238E27FC236}">
                <a16:creationId xmlns:a16="http://schemas.microsoft.com/office/drawing/2014/main" id="{E00422AC-FF08-C795-768F-0D6F773ECFEA}"/>
              </a:ext>
            </a:extLst>
          </p:cNvPr>
          <p:cNvSpPr txBox="1">
            <a:spLocks/>
          </p:cNvSpPr>
          <p:nvPr/>
        </p:nvSpPr>
        <p:spPr>
          <a:xfrm>
            <a:off x="1094372" y="2813682"/>
            <a:ext cx="572262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marL="0">
              <a:defRPr sz="1400" b="0" i="0">
                <a:solidFill>
                  <a:srgbClr val="0B223E"/>
                </a:solidFill>
                <a:latin typeface="Lato"/>
                <a:ea typeface="+mn-ea"/>
                <a:cs typeface="Lat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73660"/>
            <a:r>
              <a:rPr lang="en-US" sz="1600" b="1" dirty="0"/>
              <a:t>Search</a:t>
            </a:r>
            <a:r>
              <a:rPr lang="en-US" sz="1600" b="1" spc="-35" dirty="0"/>
              <a:t> </a:t>
            </a:r>
            <a:r>
              <a:rPr lang="en-US" sz="1600" b="1" spc="-20" dirty="0"/>
              <a:t>for</a:t>
            </a:r>
            <a:r>
              <a:rPr lang="en-US" sz="1600" b="1" spc="-80" dirty="0"/>
              <a:t> </a:t>
            </a:r>
            <a:r>
              <a:rPr lang="en-US" sz="1600" b="1" spc="-10" dirty="0"/>
              <a:t>your</a:t>
            </a:r>
            <a:r>
              <a:rPr lang="en-US" sz="1600" b="1" spc="-55" dirty="0"/>
              <a:t> </a:t>
            </a:r>
            <a:r>
              <a:rPr lang="en-US" sz="1600" b="1" spc="-10" dirty="0"/>
              <a:t>film.</a:t>
            </a:r>
            <a:endParaRPr lang="en-US" sz="1600" dirty="0"/>
          </a:p>
        </p:txBody>
      </p:sp>
      <p:sp>
        <p:nvSpPr>
          <p:cNvPr id="35" name="object 12">
            <a:extLst>
              <a:ext uri="{FF2B5EF4-FFF2-40B4-BE49-F238E27FC236}">
                <a16:creationId xmlns:a16="http://schemas.microsoft.com/office/drawing/2014/main" id="{29EC4E4C-B11D-C7BB-1C7D-D9B859A1E09C}"/>
              </a:ext>
            </a:extLst>
          </p:cNvPr>
          <p:cNvSpPr txBox="1"/>
          <p:nvPr/>
        </p:nvSpPr>
        <p:spPr>
          <a:xfrm>
            <a:off x="1140142" y="7809422"/>
            <a:ext cx="5775325" cy="6762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00"/>
              </a:lnSpc>
            </a:pP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Click</a:t>
            </a:r>
            <a:r>
              <a:rPr sz="1600" b="1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“Share:</a:t>
            </a:r>
            <a:r>
              <a:rPr sz="1600" b="1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Copy</a:t>
            </a:r>
            <a:r>
              <a:rPr sz="1600" b="1" spc="-9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Link”</a:t>
            </a:r>
            <a:endParaRPr sz="1600" dirty="0">
              <a:latin typeface="Lato"/>
              <a:cs typeface="Lato"/>
            </a:endParaRPr>
          </a:p>
          <a:p>
            <a:pPr marL="12700" marR="309880">
              <a:lnSpc>
                <a:spcPts val="1680"/>
              </a:lnSpc>
              <a:spcBef>
                <a:spcPts val="35"/>
              </a:spcBef>
            </a:pP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Only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share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this</a:t>
            </a:r>
            <a:r>
              <a:rPr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generated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link</a:t>
            </a:r>
            <a:r>
              <a:rPr sz="1400" spc="-4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students.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Do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not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copy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browser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URL</a:t>
            </a:r>
            <a:r>
              <a:rPr sz="1400" spc="-7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–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it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won’t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work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for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them.</a:t>
            </a:r>
            <a:endParaRPr sz="1400" dirty="0">
              <a:latin typeface="Lato"/>
              <a:cs typeface="Lato"/>
            </a:endParaRPr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D333CA63-2F52-705B-A194-C042F60F0A49}"/>
              </a:ext>
            </a:extLst>
          </p:cNvPr>
          <p:cNvSpPr txBox="1"/>
          <p:nvPr/>
        </p:nvSpPr>
        <p:spPr>
          <a:xfrm>
            <a:off x="1155381" y="8876508"/>
            <a:ext cx="5775325" cy="9002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78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Paste</a:t>
            </a:r>
            <a:r>
              <a:rPr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the</a:t>
            </a:r>
            <a:r>
              <a:rPr sz="1600" b="1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link</a:t>
            </a:r>
            <a:r>
              <a:rPr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dirty="0">
                <a:solidFill>
                  <a:srgbClr val="0B223E"/>
                </a:solidFill>
                <a:latin typeface="Lato"/>
                <a:cs typeface="Lato"/>
              </a:rPr>
              <a:t>into</a:t>
            </a:r>
            <a:r>
              <a:rPr sz="1600" b="1" spc="-6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600" b="1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classroom</a:t>
            </a:r>
            <a:r>
              <a:rPr sz="1600" b="1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600" b="1" spc="-10" dirty="0">
                <a:solidFill>
                  <a:srgbClr val="0B223E"/>
                </a:solidFill>
                <a:latin typeface="Lato"/>
                <a:cs typeface="Lato"/>
              </a:rPr>
              <a:t>platform.</a:t>
            </a:r>
            <a:endParaRPr sz="1600" dirty="0">
              <a:latin typeface="Lato"/>
              <a:cs typeface="Lato"/>
            </a:endParaRPr>
          </a:p>
          <a:p>
            <a:pPr marL="12700" marR="5080">
              <a:lnSpc>
                <a:spcPts val="1680"/>
              </a:lnSpc>
              <a:spcBef>
                <a:spcPts val="35"/>
              </a:spcBef>
            </a:pP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Students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log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in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using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existing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school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credentials.</a:t>
            </a:r>
            <a:r>
              <a:rPr sz="1400" spc="-2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Never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share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your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teacher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login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information</a:t>
            </a:r>
            <a:r>
              <a:rPr sz="1400" spc="-5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with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students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as</a:t>
            </a:r>
            <a:r>
              <a:rPr sz="1400" spc="-6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you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have</a:t>
            </a:r>
            <a:r>
              <a:rPr sz="1400" spc="-3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different</a:t>
            </a:r>
            <a:r>
              <a:rPr sz="1400" spc="-3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10" dirty="0">
                <a:solidFill>
                  <a:srgbClr val="0B223E"/>
                </a:solidFill>
                <a:latin typeface="Lato"/>
                <a:cs typeface="Lato"/>
              </a:rPr>
              <a:t>permissions</a:t>
            </a:r>
            <a:endParaRPr sz="1400" dirty="0">
              <a:latin typeface="Lato"/>
              <a:cs typeface="Lato"/>
            </a:endParaRPr>
          </a:p>
          <a:p>
            <a:pPr marL="12700">
              <a:lnSpc>
                <a:spcPts val="1625"/>
              </a:lnSpc>
            </a:pP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than</a:t>
            </a:r>
            <a:r>
              <a:rPr sz="1400" spc="-1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dirty="0">
                <a:solidFill>
                  <a:srgbClr val="0B223E"/>
                </a:solidFill>
                <a:latin typeface="Lato"/>
                <a:cs typeface="Lato"/>
              </a:rPr>
              <a:t>they</a:t>
            </a:r>
            <a:r>
              <a:rPr sz="1400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400" spc="-25" dirty="0">
                <a:solidFill>
                  <a:srgbClr val="0B223E"/>
                </a:solidFill>
                <a:latin typeface="Lato"/>
                <a:cs typeface="Lato"/>
              </a:rPr>
              <a:t>do.</a:t>
            </a:r>
            <a:endParaRPr sz="1400" dirty="0">
              <a:latin typeface="Lato"/>
              <a:cs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DE0DC90-29D5-582F-8247-10556CA2A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" y="4775"/>
            <a:ext cx="7767568" cy="1004884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692404" y="1124713"/>
            <a:ext cx="6388100" cy="3526790"/>
          </a:xfrm>
          <a:custGeom>
            <a:avLst/>
            <a:gdLst/>
            <a:ahLst/>
            <a:cxnLst/>
            <a:rect l="l" t="t" r="r" b="b"/>
            <a:pathLst>
              <a:path w="6388100" h="3526790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3469398"/>
                </a:lnTo>
                <a:lnTo>
                  <a:pt x="4491" y="3491642"/>
                </a:lnTo>
                <a:lnTo>
                  <a:pt x="16740" y="3509808"/>
                </a:lnTo>
                <a:lnTo>
                  <a:pt x="34906" y="3522057"/>
                </a:lnTo>
                <a:lnTo>
                  <a:pt x="57150" y="3526548"/>
                </a:lnTo>
                <a:lnTo>
                  <a:pt x="6330442" y="3526548"/>
                </a:lnTo>
                <a:lnTo>
                  <a:pt x="6352685" y="3522057"/>
                </a:lnTo>
                <a:lnTo>
                  <a:pt x="6370851" y="3509808"/>
                </a:lnTo>
                <a:lnTo>
                  <a:pt x="6383100" y="3491642"/>
                </a:lnTo>
                <a:lnTo>
                  <a:pt x="6387592" y="3469398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2404" y="5550408"/>
            <a:ext cx="6388100" cy="3895725"/>
          </a:xfrm>
          <a:custGeom>
            <a:avLst/>
            <a:gdLst/>
            <a:ahLst/>
            <a:cxnLst/>
            <a:rect l="l" t="t" r="r" b="b"/>
            <a:pathLst>
              <a:path w="6388100" h="3895725">
                <a:moveTo>
                  <a:pt x="6330442" y="0"/>
                </a:moveTo>
                <a:lnTo>
                  <a:pt x="57150" y="0"/>
                </a:lnTo>
                <a:lnTo>
                  <a:pt x="34906" y="4491"/>
                </a:lnTo>
                <a:lnTo>
                  <a:pt x="16740" y="16740"/>
                </a:lnTo>
                <a:lnTo>
                  <a:pt x="4491" y="34906"/>
                </a:lnTo>
                <a:lnTo>
                  <a:pt x="0" y="57150"/>
                </a:lnTo>
                <a:lnTo>
                  <a:pt x="0" y="3838194"/>
                </a:lnTo>
                <a:lnTo>
                  <a:pt x="4491" y="3860437"/>
                </a:lnTo>
                <a:lnTo>
                  <a:pt x="16740" y="3878603"/>
                </a:lnTo>
                <a:lnTo>
                  <a:pt x="34906" y="3890852"/>
                </a:lnTo>
                <a:lnTo>
                  <a:pt x="57150" y="3895344"/>
                </a:lnTo>
                <a:lnTo>
                  <a:pt x="6330442" y="3895344"/>
                </a:lnTo>
                <a:lnTo>
                  <a:pt x="6352685" y="3890852"/>
                </a:lnTo>
                <a:lnTo>
                  <a:pt x="6370851" y="3878603"/>
                </a:lnTo>
                <a:lnTo>
                  <a:pt x="6383100" y="3860437"/>
                </a:lnTo>
                <a:lnTo>
                  <a:pt x="6387592" y="3838194"/>
                </a:lnTo>
                <a:lnTo>
                  <a:pt x="6387592" y="57150"/>
                </a:lnTo>
                <a:lnTo>
                  <a:pt x="6383100" y="34906"/>
                </a:lnTo>
                <a:lnTo>
                  <a:pt x="6370851" y="16740"/>
                </a:lnTo>
                <a:lnTo>
                  <a:pt x="6352685" y="4491"/>
                </a:lnTo>
                <a:lnTo>
                  <a:pt x="6330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347974" y="1283372"/>
            <a:ext cx="1076960" cy="96520"/>
          </a:xfrm>
          <a:custGeom>
            <a:avLst/>
            <a:gdLst/>
            <a:ahLst/>
            <a:cxnLst/>
            <a:rect l="l" t="t" r="r" b="b"/>
            <a:pathLst>
              <a:path w="1076960" h="96519">
                <a:moveTo>
                  <a:pt x="1076439" y="0"/>
                </a:moveTo>
                <a:lnTo>
                  <a:pt x="538810" y="0"/>
                </a:lnTo>
                <a:lnTo>
                  <a:pt x="537629" y="0"/>
                </a:lnTo>
                <a:lnTo>
                  <a:pt x="0" y="0"/>
                </a:lnTo>
                <a:lnTo>
                  <a:pt x="538137" y="95973"/>
                </a:lnTo>
                <a:lnTo>
                  <a:pt x="538289" y="95986"/>
                </a:lnTo>
                <a:lnTo>
                  <a:pt x="1076439" y="0"/>
                </a:lnTo>
                <a:close/>
              </a:path>
            </a:pathLst>
          </a:custGeom>
          <a:solidFill>
            <a:srgbClr val="A368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7895" y="612648"/>
            <a:ext cx="6396990" cy="671830"/>
          </a:xfrm>
          <a:prstGeom prst="rect">
            <a:avLst/>
          </a:prstGeom>
          <a:solidFill>
            <a:srgbClr val="FF9E17"/>
          </a:solidFill>
        </p:spPr>
        <p:txBody>
          <a:bodyPr vert="horz" wrap="square" lIns="0" tIns="31750" rIns="0" bIns="0" rtlCol="0">
            <a:spAutoFit/>
          </a:bodyPr>
          <a:lstStyle/>
          <a:p>
            <a:pPr marL="329565">
              <a:lnSpc>
                <a:spcPct val="100000"/>
              </a:lnSpc>
              <a:spcBef>
                <a:spcPts val="250"/>
              </a:spcBef>
            </a:pPr>
            <a:r>
              <a:rPr sz="3800" i="1" spc="-25" dirty="0">
                <a:solidFill>
                  <a:srgbClr val="FFFFFF"/>
                </a:solidFill>
                <a:latin typeface="Lato Black"/>
                <a:cs typeface="Lato Black"/>
              </a:rPr>
              <a:t>Requesting</a:t>
            </a:r>
            <a:r>
              <a:rPr sz="3800" i="1" spc="-170" dirty="0">
                <a:solidFill>
                  <a:srgbClr val="FFFFFF"/>
                </a:solidFill>
                <a:latin typeface="Lato Black"/>
                <a:cs typeface="Lato Black"/>
              </a:rPr>
              <a:t> </a:t>
            </a:r>
            <a:r>
              <a:rPr sz="3800" i="1" spc="-10" dirty="0">
                <a:solidFill>
                  <a:srgbClr val="FFFFFF"/>
                </a:solidFill>
                <a:latin typeface="Lato Black"/>
                <a:cs typeface="Lato Black"/>
              </a:rPr>
              <a:t>Additional</a:t>
            </a:r>
            <a:r>
              <a:rPr sz="3800" i="1" spc="-85" dirty="0">
                <a:solidFill>
                  <a:srgbClr val="FFFFFF"/>
                </a:solidFill>
                <a:latin typeface="Lato Black"/>
                <a:cs typeface="Lato Black"/>
              </a:rPr>
              <a:t> </a:t>
            </a:r>
            <a:r>
              <a:rPr sz="3800" i="1" spc="-10" dirty="0">
                <a:solidFill>
                  <a:srgbClr val="FFFFFF"/>
                </a:solidFill>
                <a:latin typeface="Lato Black"/>
                <a:cs typeface="Lato Black"/>
              </a:rPr>
              <a:t>Films</a:t>
            </a:r>
            <a:endParaRPr sz="3800">
              <a:latin typeface="Lato Black"/>
              <a:cs typeface="Lato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47974" y="5709068"/>
            <a:ext cx="1076960" cy="96520"/>
          </a:xfrm>
          <a:custGeom>
            <a:avLst/>
            <a:gdLst/>
            <a:ahLst/>
            <a:cxnLst/>
            <a:rect l="l" t="t" r="r" b="b"/>
            <a:pathLst>
              <a:path w="1076960" h="96520">
                <a:moveTo>
                  <a:pt x="1076439" y="0"/>
                </a:moveTo>
                <a:lnTo>
                  <a:pt x="538810" y="0"/>
                </a:lnTo>
                <a:lnTo>
                  <a:pt x="537629" y="0"/>
                </a:lnTo>
                <a:lnTo>
                  <a:pt x="0" y="0"/>
                </a:lnTo>
                <a:lnTo>
                  <a:pt x="538137" y="95973"/>
                </a:lnTo>
                <a:lnTo>
                  <a:pt x="538289" y="95986"/>
                </a:lnTo>
                <a:lnTo>
                  <a:pt x="1076439" y="0"/>
                </a:lnTo>
                <a:close/>
              </a:path>
            </a:pathLst>
          </a:custGeom>
          <a:solidFill>
            <a:srgbClr val="A3680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87895" y="5038344"/>
            <a:ext cx="6396990" cy="671830"/>
          </a:xfrm>
          <a:prstGeom prst="rect">
            <a:avLst/>
          </a:prstGeom>
          <a:solidFill>
            <a:srgbClr val="FF9E17"/>
          </a:solidFill>
        </p:spPr>
        <p:txBody>
          <a:bodyPr vert="horz" wrap="square" lIns="0" tIns="31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3800" b="1" i="1" spc="-10" dirty="0">
                <a:solidFill>
                  <a:srgbClr val="FFFFFF"/>
                </a:solidFill>
                <a:latin typeface="Lato Black"/>
                <a:cs typeface="Lato Black"/>
              </a:rPr>
              <a:t>Bookmarks</a:t>
            </a:r>
            <a:endParaRPr sz="3800">
              <a:latin typeface="Lato Black"/>
              <a:cs typeface="Lato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6764" y="1460595"/>
            <a:ext cx="1617345" cy="2692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2400">
              <a:lnSpc>
                <a:spcPct val="100000"/>
              </a:lnSpc>
              <a:spcBef>
                <a:spcPts val="100"/>
              </a:spcBef>
            </a:pP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Search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for</a:t>
            </a:r>
            <a:r>
              <a:rPr sz="1500" i="1" spc="-8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the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20" dirty="0">
                <a:solidFill>
                  <a:srgbClr val="0B223E"/>
                </a:solidFill>
                <a:latin typeface="Lato Medium"/>
                <a:cs typeface="Lato Medium"/>
              </a:rPr>
              <a:t>film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you</a:t>
            </a:r>
            <a:r>
              <a:rPr sz="1500" i="1" spc="-5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want.</a:t>
            </a:r>
            <a:endParaRPr sz="1500" dirty="0">
              <a:latin typeface="Lato Medium"/>
              <a:cs typeface="Lato Medium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Click</a:t>
            </a:r>
            <a:r>
              <a:rPr sz="1500" i="1" spc="-2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“Request.”</a:t>
            </a:r>
            <a:endParaRPr sz="1500" dirty="0">
              <a:latin typeface="Lato Medium"/>
              <a:cs typeface="Lato Medium"/>
            </a:endParaRPr>
          </a:p>
          <a:p>
            <a:pPr marL="12700" marR="116205">
              <a:lnSpc>
                <a:spcPct val="100000"/>
              </a:lnSpc>
              <a:spcBef>
                <a:spcPts val="1000"/>
              </a:spcBef>
            </a:pP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Fill</a:t>
            </a:r>
            <a:r>
              <a:rPr sz="1500" i="1" spc="-2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out</a:t>
            </a:r>
            <a:r>
              <a:rPr sz="1500" i="1" spc="-3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the</a:t>
            </a:r>
            <a:r>
              <a:rPr sz="1500" i="1" spc="-2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request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form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and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20" dirty="0">
                <a:solidFill>
                  <a:srgbClr val="0B223E"/>
                </a:solidFill>
                <a:latin typeface="Lato Medium"/>
                <a:cs typeface="Lato Medium"/>
              </a:rPr>
              <a:t>click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“Send.”</a:t>
            </a:r>
            <a:endParaRPr sz="1500" dirty="0">
              <a:latin typeface="Lato Medium"/>
              <a:cs typeface="Lato Medium"/>
            </a:endParaRPr>
          </a:p>
          <a:p>
            <a:pPr marL="12700" marR="5080">
              <a:lnSpc>
                <a:spcPct val="100000"/>
              </a:lnSpc>
              <a:spcBef>
                <a:spcPts val="1000"/>
              </a:spcBef>
            </a:pP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Your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title</a:t>
            </a:r>
            <a:r>
              <a:rPr sz="1500" i="1" spc="-2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request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will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be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sent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to</a:t>
            </a:r>
            <a:r>
              <a:rPr sz="1500" i="1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20" dirty="0">
                <a:solidFill>
                  <a:srgbClr val="0B223E"/>
                </a:solidFill>
                <a:latin typeface="Lato Medium"/>
                <a:cs typeface="Lato Medium"/>
              </a:rPr>
              <a:t>your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portal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administrator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for</a:t>
            </a:r>
            <a:r>
              <a:rPr sz="1500" i="1" spc="-6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review.</a:t>
            </a:r>
            <a:endParaRPr sz="1500" dirty="0">
              <a:latin typeface="Lato Medium"/>
              <a:cs typeface="Lato Medium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4279" y="7577263"/>
            <a:ext cx="5265420" cy="167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43280">
              <a:lnSpc>
                <a:spcPct val="155600"/>
              </a:lnSpc>
              <a:spcBef>
                <a:spcPts val="100"/>
              </a:spcBef>
            </a:pP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Visit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the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“My</a:t>
            </a:r>
            <a:r>
              <a:rPr sz="1500" i="1" spc="-6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Bookmarks”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tab</a:t>
            </a:r>
            <a:r>
              <a:rPr sz="1500" i="1" spc="-3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on</a:t>
            </a:r>
            <a:r>
              <a:rPr sz="1500" i="1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your</a:t>
            </a:r>
            <a:r>
              <a:rPr sz="1500" i="1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portal</a:t>
            </a:r>
            <a:r>
              <a:rPr sz="1500" i="1" spc="-3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dashboard.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Click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25" dirty="0">
                <a:solidFill>
                  <a:srgbClr val="0B223E"/>
                </a:solidFill>
                <a:latin typeface="Lato Medium"/>
                <a:cs typeface="Lato Medium"/>
              </a:rPr>
              <a:t>“Add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Bookmark”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and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select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the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available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film.</a:t>
            </a:r>
            <a:endParaRPr sz="1500" dirty="0">
              <a:latin typeface="Lato Medium"/>
              <a:cs typeface="Lato Medium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Complete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Bookmark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Editor</a:t>
            </a:r>
            <a:r>
              <a:rPr sz="1500" i="1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fields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and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save.</a:t>
            </a:r>
            <a:endParaRPr sz="1500" dirty="0">
              <a:latin typeface="Lato Medium"/>
              <a:cs typeface="Lato Medium"/>
            </a:endParaRPr>
          </a:p>
          <a:p>
            <a:pPr marL="12700" marR="5080">
              <a:lnSpc>
                <a:spcPct val="100000"/>
              </a:lnSpc>
              <a:spcBef>
                <a:spcPts val="1000"/>
              </a:spcBef>
            </a:pP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Once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saved,</a:t>
            </a:r>
            <a:r>
              <a:rPr sz="1500" i="1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you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can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copy</a:t>
            </a:r>
            <a:r>
              <a:rPr sz="1500" i="1" spc="-7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the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link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for</a:t>
            </a:r>
            <a:r>
              <a:rPr sz="1500" i="1" spc="-6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student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distribution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or</a:t>
            </a:r>
            <a:r>
              <a:rPr sz="1500" i="1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select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“Play”</a:t>
            </a:r>
            <a:r>
              <a:rPr sz="1500" i="1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to</a:t>
            </a:r>
            <a:r>
              <a:rPr sz="1500" i="1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launch</a:t>
            </a:r>
            <a:r>
              <a:rPr sz="1500" i="1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the</a:t>
            </a:r>
            <a:r>
              <a:rPr sz="1500" i="1" spc="-5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watch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screen</a:t>
            </a:r>
            <a:r>
              <a:rPr sz="1500" i="1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for</a:t>
            </a:r>
            <a:r>
              <a:rPr sz="1500" i="1" spc="-7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dirty="0">
                <a:solidFill>
                  <a:srgbClr val="0B223E"/>
                </a:solidFill>
                <a:latin typeface="Lato Medium"/>
                <a:cs typeface="Lato Medium"/>
              </a:rPr>
              <a:t>your</a:t>
            </a:r>
            <a:r>
              <a:rPr sz="1500" i="1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i="1" spc="-10" dirty="0">
                <a:solidFill>
                  <a:srgbClr val="0B223E"/>
                </a:solidFill>
                <a:latin typeface="Lato Medium"/>
                <a:cs typeface="Lato Medium"/>
              </a:rPr>
              <a:t>bookmark.</a:t>
            </a:r>
            <a:endParaRPr sz="1500" dirty="0">
              <a:latin typeface="Lato Medium"/>
              <a:cs typeface="Lato Mediu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34965" y="5878760"/>
            <a:ext cx="1865885" cy="157158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21590">
              <a:lnSpc>
                <a:spcPts val="1480"/>
              </a:lnSpc>
              <a:spcBef>
                <a:spcPts val="215"/>
              </a:spcBef>
            </a:pPr>
            <a:r>
              <a:rPr sz="1300" b="1" i="1" dirty="0">
                <a:solidFill>
                  <a:srgbClr val="FF9E17"/>
                </a:solidFill>
                <a:latin typeface="Lato"/>
                <a:cs typeface="Lato"/>
              </a:rPr>
              <a:t>Use</a:t>
            </a:r>
            <a:r>
              <a:rPr sz="1300" b="1" i="1" spc="-55" dirty="0">
                <a:solidFill>
                  <a:srgbClr val="FF9E17"/>
                </a:solidFill>
                <a:latin typeface="Lato"/>
                <a:cs typeface="Lato"/>
              </a:rPr>
              <a:t> </a:t>
            </a:r>
            <a:r>
              <a:rPr sz="1300" b="1" i="1" dirty="0">
                <a:solidFill>
                  <a:srgbClr val="FF9E17"/>
                </a:solidFill>
                <a:latin typeface="Lato"/>
                <a:cs typeface="Lato"/>
              </a:rPr>
              <a:t>Bookmarks</a:t>
            </a:r>
            <a:r>
              <a:rPr sz="1300" b="1" i="1" spc="-55" dirty="0">
                <a:solidFill>
                  <a:srgbClr val="FF9E17"/>
                </a:solidFill>
                <a:latin typeface="Lato"/>
                <a:cs typeface="Lato"/>
              </a:rPr>
              <a:t> </a:t>
            </a:r>
            <a:r>
              <a:rPr sz="1300" b="1" i="1" spc="-25" dirty="0">
                <a:solidFill>
                  <a:srgbClr val="FF9E17"/>
                </a:solidFill>
                <a:latin typeface="Lato"/>
                <a:cs typeface="Lato"/>
              </a:rPr>
              <a:t>to </a:t>
            </a:r>
            <a:r>
              <a:rPr sz="1300" b="1" i="1" spc="-10" dirty="0">
                <a:solidFill>
                  <a:srgbClr val="FF9E17"/>
                </a:solidFill>
                <a:latin typeface="Lato"/>
                <a:cs typeface="Lato"/>
              </a:rPr>
              <a:t>Focus</a:t>
            </a:r>
            <a:r>
              <a:rPr sz="1300" b="1" i="1" spc="-15" dirty="0">
                <a:solidFill>
                  <a:srgbClr val="FF9E17"/>
                </a:solidFill>
                <a:latin typeface="Lato"/>
                <a:cs typeface="Lato"/>
              </a:rPr>
              <a:t> </a:t>
            </a:r>
            <a:r>
              <a:rPr sz="1300" b="1" i="1" dirty="0">
                <a:solidFill>
                  <a:srgbClr val="FF9E17"/>
                </a:solidFill>
                <a:latin typeface="Lato"/>
                <a:cs typeface="Lato"/>
              </a:rPr>
              <a:t>on</a:t>
            </a:r>
            <a:r>
              <a:rPr sz="1300" b="1" i="1" spc="-5" dirty="0">
                <a:solidFill>
                  <a:srgbClr val="FF9E17"/>
                </a:solidFill>
                <a:latin typeface="Lato"/>
                <a:cs typeface="Lato"/>
              </a:rPr>
              <a:t> </a:t>
            </a:r>
            <a:r>
              <a:rPr sz="1300" b="1" i="1" spc="-30" dirty="0">
                <a:solidFill>
                  <a:srgbClr val="FF9E17"/>
                </a:solidFill>
                <a:latin typeface="Lato"/>
                <a:cs typeface="Lato"/>
              </a:rPr>
              <a:t>Key</a:t>
            </a:r>
            <a:r>
              <a:rPr sz="1300" b="1" i="1" spc="-35" dirty="0">
                <a:solidFill>
                  <a:srgbClr val="FF9E17"/>
                </a:solidFill>
                <a:latin typeface="Lato"/>
                <a:cs typeface="Lato"/>
              </a:rPr>
              <a:t> </a:t>
            </a:r>
            <a:r>
              <a:rPr sz="1300" b="1" i="1" spc="-10" dirty="0">
                <a:solidFill>
                  <a:srgbClr val="FF9E17"/>
                </a:solidFill>
                <a:latin typeface="Lato"/>
                <a:cs typeface="Lato"/>
              </a:rPr>
              <a:t>Segments</a:t>
            </a:r>
            <a:endParaRPr sz="1300" dirty="0">
              <a:latin typeface="Lato"/>
              <a:cs typeface="Lato"/>
            </a:endParaRPr>
          </a:p>
          <a:p>
            <a:pPr marL="12700" marR="153670">
              <a:lnSpc>
                <a:spcPct val="100000"/>
              </a:lnSpc>
              <a:spcBef>
                <a:spcPts val="365"/>
              </a:spcBef>
            </a:pP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Swank </a:t>
            </a:r>
            <a:r>
              <a:rPr lang="en-US"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Educational</a:t>
            </a:r>
            <a:r>
              <a:rPr sz="900" b="1" i="1" spc="-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Streaming’s</a:t>
            </a:r>
            <a:r>
              <a:rPr sz="900" b="1" i="1" spc="-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built-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in</a:t>
            </a:r>
            <a:r>
              <a:rPr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bookmark</a:t>
            </a:r>
            <a:r>
              <a:rPr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tool</a:t>
            </a:r>
            <a:r>
              <a:rPr sz="900" b="1" i="1" spc="-3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will</a:t>
            </a:r>
            <a:r>
              <a:rPr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save</a:t>
            </a:r>
            <a:r>
              <a:rPr lang="en-US" sz="900" b="1" i="1" spc="-20" dirty="0">
                <a:solidFill>
                  <a:srgbClr val="0B223E"/>
                </a:solidFill>
                <a:latin typeface="Lato Semibold"/>
                <a:cs typeface="Lato Semibold"/>
              </a:rPr>
              <a:t> and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annotate</a:t>
            </a:r>
            <a:r>
              <a:rPr sz="900" b="1" i="1" spc="-2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key</a:t>
            </a:r>
            <a:r>
              <a:rPr sz="900" b="1" i="1" spc="-3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movie</a:t>
            </a:r>
            <a:r>
              <a:rPr sz="900" b="1" i="1" spc="-1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segments</a:t>
            </a:r>
            <a:r>
              <a:rPr lang="en-US"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.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Pre-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select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the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exact scenes</a:t>
            </a:r>
            <a:r>
              <a:rPr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you</a:t>
            </a:r>
            <a:r>
              <a:rPr lang="en-US"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want</a:t>
            </a:r>
            <a:r>
              <a:rPr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to</a:t>
            </a:r>
            <a:r>
              <a:rPr sz="900" b="1" i="1" spc="-1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use</a:t>
            </a:r>
            <a:r>
              <a:rPr sz="900" b="1" i="1" spc="-1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in</a:t>
            </a:r>
            <a:r>
              <a:rPr sz="900" b="1" i="1" spc="-4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your</a:t>
            </a:r>
            <a:r>
              <a:rPr sz="900" b="1" i="1" spc="-3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class,</a:t>
            </a:r>
            <a:r>
              <a:rPr sz="900" b="1" i="1" spc="-1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add</a:t>
            </a:r>
            <a:r>
              <a:rPr lang="en-US"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notes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about</a:t>
            </a:r>
            <a:r>
              <a:rPr sz="900" b="1" i="1" spc="-1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how</a:t>
            </a:r>
            <a:r>
              <a:rPr sz="900" b="1" i="1" spc="-3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they</a:t>
            </a:r>
            <a:r>
              <a:rPr sz="900" b="1" i="1" spc="-3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tie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 into</a:t>
            </a:r>
            <a:r>
              <a:rPr sz="900" b="1" i="1" spc="-3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20" dirty="0">
                <a:solidFill>
                  <a:srgbClr val="0B223E"/>
                </a:solidFill>
                <a:latin typeface="Lato Semibold"/>
                <a:cs typeface="Lato Semibold"/>
              </a:rPr>
              <a:t>you</a:t>
            </a:r>
            <a:r>
              <a:rPr lang="en-US" sz="900" b="1" i="1" spc="-20" dirty="0">
                <a:solidFill>
                  <a:srgbClr val="0B223E"/>
                </a:solidFill>
                <a:latin typeface="Lato Semibold"/>
                <a:cs typeface="Lato Semibold"/>
              </a:rPr>
              <a:t>r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lesson,</a:t>
            </a:r>
            <a:r>
              <a:rPr sz="900" b="1" i="1" spc="-2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and</a:t>
            </a:r>
            <a:r>
              <a:rPr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build</a:t>
            </a:r>
            <a:r>
              <a:rPr sz="900" b="1" i="1" spc="-2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a</a:t>
            </a:r>
            <a:r>
              <a:rPr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playlist</a:t>
            </a:r>
            <a:r>
              <a:rPr sz="900" b="1" i="1" spc="-2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of</a:t>
            </a:r>
            <a:r>
              <a:rPr sz="900" b="1" i="1" spc="-3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th</a:t>
            </a:r>
            <a:r>
              <a:rPr lang="en-US"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e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moments</a:t>
            </a:r>
            <a:r>
              <a:rPr sz="900" b="1" i="1" spc="-3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most</a:t>
            </a:r>
            <a:r>
              <a:rPr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relevant</a:t>
            </a:r>
            <a:r>
              <a:rPr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to</a:t>
            </a:r>
            <a:r>
              <a:rPr sz="900" b="1" i="1" spc="-3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th</a:t>
            </a:r>
            <a:r>
              <a:rPr lang="en-US" sz="9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e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teaching</a:t>
            </a:r>
            <a:r>
              <a:rPr sz="900" b="1" i="1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9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goals.</a:t>
            </a:r>
            <a:endParaRPr sz="900" dirty="0">
              <a:latin typeface="Lato Semibold"/>
              <a:cs typeface="Lato Semibold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31363" y="1509862"/>
            <a:ext cx="3969672" cy="290869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8880" y="5875020"/>
            <a:ext cx="4087732" cy="1701761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2073" y="3230294"/>
            <a:ext cx="254981" cy="24102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2073" y="8784385"/>
            <a:ext cx="254981" cy="241020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2404" y="1483865"/>
            <a:ext cx="253085" cy="23886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92404" y="7731252"/>
            <a:ext cx="253085" cy="23886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92073" y="2048205"/>
            <a:ext cx="254981" cy="23962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2073" y="8078546"/>
            <a:ext cx="254981" cy="23962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2073" y="2410216"/>
            <a:ext cx="254981" cy="23996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92073" y="8438043"/>
            <a:ext cx="254981" cy="2399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9322846-C97F-3B6D-B3CC-7258F25F6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" y="9551"/>
            <a:ext cx="7772078" cy="10048849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692404" y="1124713"/>
            <a:ext cx="6388100" cy="5303520"/>
            <a:chOff x="692404" y="1124713"/>
            <a:chExt cx="6388100" cy="5303520"/>
          </a:xfrm>
        </p:grpSpPr>
        <p:sp>
          <p:nvSpPr>
            <p:cNvPr id="4" name="object 4"/>
            <p:cNvSpPr/>
            <p:nvPr/>
          </p:nvSpPr>
          <p:spPr>
            <a:xfrm>
              <a:off x="692404" y="1124713"/>
              <a:ext cx="6388100" cy="5303520"/>
            </a:xfrm>
            <a:custGeom>
              <a:avLst/>
              <a:gdLst/>
              <a:ahLst/>
              <a:cxnLst/>
              <a:rect l="l" t="t" r="r" b="b"/>
              <a:pathLst>
                <a:path w="6388100" h="5303520">
                  <a:moveTo>
                    <a:pt x="6330442" y="0"/>
                  </a:moveTo>
                  <a:lnTo>
                    <a:pt x="57150" y="0"/>
                  </a:lnTo>
                  <a:lnTo>
                    <a:pt x="34906" y="4491"/>
                  </a:lnTo>
                  <a:lnTo>
                    <a:pt x="16740" y="16740"/>
                  </a:lnTo>
                  <a:lnTo>
                    <a:pt x="4491" y="34906"/>
                  </a:lnTo>
                  <a:lnTo>
                    <a:pt x="0" y="57150"/>
                  </a:lnTo>
                  <a:lnTo>
                    <a:pt x="0" y="5246370"/>
                  </a:lnTo>
                  <a:lnTo>
                    <a:pt x="4491" y="5268613"/>
                  </a:lnTo>
                  <a:lnTo>
                    <a:pt x="16740" y="5286779"/>
                  </a:lnTo>
                  <a:lnTo>
                    <a:pt x="34906" y="5299028"/>
                  </a:lnTo>
                  <a:lnTo>
                    <a:pt x="57150" y="5303520"/>
                  </a:lnTo>
                  <a:lnTo>
                    <a:pt x="6330442" y="5303520"/>
                  </a:lnTo>
                  <a:lnTo>
                    <a:pt x="6352685" y="5299028"/>
                  </a:lnTo>
                  <a:lnTo>
                    <a:pt x="6370851" y="5286779"/>
                  </a:lnTo>
                  <a:lnTo>
                    <a:pt x="6383100" y="5268613"/>
                  </a:lnTo>
                  <a:lnTo>
                    <a:pt x="6387592" y="5246370"/>
                  </a:lnTo>
                  <a:lnTo>
                    <a:pt x="6387592" y="57150"/>
                  </a:lnTo>
                  <a:lnTo>
                    <a:pt x="6383100" y="34906"/>
                  </a:lnTo>
                  <a:lnTo>
                    <a:pt x="6370851" y="16740"/>
                  </a:lnTo>
                  <a:lnTo>
                    <a:pt x="6352685" y="4491"/>
                  </a:lnTo>
                  <a:lnTo>
                    <a:pt x="63304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47974" y="1283372"/>
              <a:ext cx="1076960" cy="96520"/>
            </a:xfrm>
            <a:custGeom>
              <a:avLst/>
              <a:gdLst/>
              <a:ahLst/>
              <a:cxnLst/>
              <a:rect l="l" t="t" r="r" b="b"/>
              <a:pathLst>
                <a:path w="1076960" h="96519">
                  <a:moveTo>
                    <a:pt x="1076439" y="0"/>
                  </a:moveTo>
                  <a:lnTo>
                    <a:pt x="538810" y="0"/>
                  </a:lnTo>
                  <a:lnTo>
                    <a:pt x="537629" y="0"/>
                  </a:lnTo>
                  <a:lnTo>
                    <a:pt x="0" y="0"/>
                  </a:lnTo>
                  <a:lnTo>
                    <a:pt x="538137" y="95973"/>
                  </a:lnTo>
                  <a:lnTo>
                    <a:pt x="538289" y="95986"/>
                  </a:lnTo>
                  <a:lnTo>
                    <a:pt x="1076439" y="0"/>
                  </a:lnTo>
                  <a:close/>
                </a:path>
              </a:pathLst>
            </a:custGeom>
            <a:solidFill>
              <a:srgbClr val="A368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7895" y="612648"/>
            <a:ext cx="6396990" cy="671830"/>
          </a:xfrm>
          <a:prstGeom prst="rect">
            <a:avLst/>
          </a:prstGeom>
          <a:solidFill>
            <a:srgbClr val="FF9E17"/>
          </a:solidFill>
        </p:spPr>
        <p:txBody>
          <a:bodyPr vert="horz" wrap="square" lIns="0" tIns="31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3800" i="1" dirty="0">
                <a:solidFill>
                  <a:srgbClr val="FFFFFF"/>
                </a:solidFill>
                <a:latin typeface="Lato Black"/>
                <a:cs typeface="Lato Black"/>
              </a:rPr>
              <a:t>Swank</a:t>
            </a:r>
            <a:r>
              <a:rPr sz="3800" i="1" spc="-125" dirty="0">
                <a:solidFill>
                  <a:srgbClr val="FFFFFF"/>
                </a:solidFill>
                <a:latin typeface="Lato Black"/>
                <a:cs typeface="Lato Black"/>
              </a:rPr>
              <a:t> </a:t>
            </a:r>
            <a:r>
              <a:rPr sz="3800" i="1" spc="-25" dirty="0">
                <a:solidFill>
                  <a:srgbClr val="FFFFFF"/>
                </a:solidFill>
                <a:latin typeface="Lato Black"/>
                <a:cs typeface="Lato Black"/>
              </a:rPr>
              <a:t>Movie</a:t>
            </a:r>
            <a:r>
              <a:rPr sz="3800" i="1" spc="-165" dirty="0">
                <a:solidFill>
                  <a:srgbClr val="FFFFFF"/>
                </a:solidFill>
                <a:latin typeface="Lato Black"/>
                <a:cs typeface="Lato Black"/>
              </a:rPr>
              <a:t> </a:t>
            </a:r>
            <a:r>
              <a:rPr sz="3800" i="1" spc="-20" dirty="0">
                <a:solidFill>
                  <a:srgbClr val="FFFFFF"/>
                </a:solidFill>
                <a:latin typeface="Lato Black"/>
                <a:cs typeface="Lato Black"/>
              </a:rPr>
              <a:t>T.A.</a:t>
            </a:r>
            <a:endParaRPr sz="3800">
              <a:latin typeface="Lato Black"/>
              <a:cs typeface="Lato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8664" y="1330878"/>
            <a:ext cx="5879465" cy="1751964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800" b="1" i="1" dirty="0">
                <a:solidFill>
                  <a:srgbClr val="0B223E"/>
                </a:solidFill>
                <a:latin typeface="Lato Black"/>
                <a:cs typeface="Lato Black"/>
              </a:rPr>
              <a:t>Swank</a:t>
            </a:r>
            <a:r>
              <a:rPr sz="1800" b="1" i="1" spc="-50" dirty="0">
                <a:solidFill>
                  <a:srgbClr val="0B223E"/>
                </a:solidFill>
                <a:latin typeface="Lato Black"/>
                <a:cs typeface="Lato Black"/>
              </a:rPr>
              <a:t> </a:t>
            </a:r>
            <a:r>
              <a:rPr sz="1800" b="1" i="1" spc="-20" dirty="0">
                <a:solidFill>
                  <a:srgbClr val="0B223E"/>
                </a:solidFill>
                <a:latin typeface="Lato Black"/>
                <a:cs typeface="Lato Black"/>
              </a:rPr>
              <a:t>Movie</a:t>
            </a:r>
            <a:r>
              <a:rPr sz="1800" b="1" i="1" spc="-75" dirty="0">
                <a:solidFill>
                  <a:srgbClr val="0B223E"/>
                </a:solidFill>
                <a:latin typeface="Lato Black"/>
                <a:cs typeface="Lato Black"/>
              </a:rPr>
              <a:t> </a:t>
            </a:r>
            <a:r>
              <a:rPr sz="1800" b="1" i="1" spc="-25" dirty="0">
                <a:solidFill>
                  <a:srgbClr val="0B223E"/>
                </a:solidFill>
                <a:latin typeface="Lato Black"/>
                <a:cs typeface="Lato Black"/>
              </a:rPr>
              <a:t>Teaching</a:t>
            </a:r>
            <a:r>
              <a:rPr sz="1800" b="1" i="1" spc="-70" dirty="0">
                <a:solidFill>
                  <a:srgbClr val="0B223E"/>
                </a:solidFill>
                <a:latin typeface="Lato Black"/>
                <a:cs typeface="Lato Black"/>
              </a:rPr>
              <a:t> </a:t>
            </a:r>
            <a:r>
              <a:rPr sz="1800" b="1" i="1" dirty="0">
                <a:solidFill>
                  <a:srgbClr val="0B223E"/>
                </a:solidFill>
                <a:latin typeface="Lato Black"/>
                <a:cs typeface="Lato Black"/>
              </a:rPr>
              <a:t>Assistant,</a:t>
            </a:r>
            <a:r>
              <a:rPr sz="1800" b="1" i="1" spc="-35" dirty="0">
                <a:solidFill>
                  <a:srgbClr val="0B223E"/>
                </a:solidFill>
                <a:latin typeface="Lato Black"/>
                <a:cs typeface="Lato Black"/>
              </a:rPr>
              <a:t> </a:t>
            </a:r>
            <a:r>
              <a:rPr sz="1800" b="1" i="1" dirty="0">
                <a:solidFill>
                  <a:srgbClr val="0B223E"/>
                </a:solidFill>
                <a:latin typeface="Lato Black"/>
                <a:cs typeface="Lato Black"/>
              </a:rPr>
              <a:t>Here</a:t>
            </a:r>
            <a:r>
              <a:rPr sz="1800" b="1" i="1" spc="-35" dirty="0">
                <a:solidFill>
                  <a:srgbClr val="0B223E"/>
                </a:solidFill>
                <a:latin typeface="Lato Black"/>
                <a:cs typeface="Lato Black"/>
              </a:rPr>
              <a:t> </a:t>
            </a:r>
            <a:r>
              <a:rPr sz="1800" b="1" i="1" dirty="0">
                <a:solidFill>
                  <a:srgbClr val="0B223E"/>
                </a:solidFill>
                <a:latin typeface="Lato Black"/>
                <a:cs typeface="Lato Black"/>
              </a:rPr>
              <a:t>to</a:t>
            </a:r>
            <a:r>
              <a:rPr sz="1800" b="1" i="1" spc="-40" dirty="0">
                <a:solidFill>
                  <a:srgbClr val="0B223E"/>
                </a:solidFill>
                <a:latin typeface="Lato Black"/>
                <a:cs typeface="Lato Black"/>
              </a:rPr>
              <a:t> </a:t>
            </a:r>
            <a:r>
              <a:rPr sz="1800" b="1" i="1" spc="-20" dirty="0">
                <a:solidFill>
                  <a:srgbClr val="0B223E"/>
                </a:solidFill>
                <a:latin typeface="Lato Black"/>
                <a:cs typeface="Lato Black"/>
              </a:rPr>
              <a:t>Help</a:t>
            </a:r>
            <a:endParaRPr sz="1800" dirty="0">
              <a:latin typeface="Lato Black"/>
              <a:cs typeface="Lato Black"/>
            </a:endParaRPr>
          </a:p>
          <a:p>
            <a:pPr marL="12700" marR="5080">
              <a:lnSpc>
                <a:spcPct val="100000"/>
              </a:lnSpc>
              <a:spcBef>
                <a:spcPts val="860"/>
              </a:spcBef>
            </a:pP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Need</a:t>
            </a:r>
            <a:r>
              <a:rPr sz="1500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help</a:t>
            </a:r>
            <a:r>
              <a:rPr sz="1500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finding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film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that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aligns</a:t>
            </a:r>
            <a:r>
              <a:rPr sz="1500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with</a:t>
            </a:r>
            <a:r>
              <a:rPr sz="1500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specific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standard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or</a:t>
            </a:r>
            <a:r>
              <a:rPr sz="1500" spc="-7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10" dirty="0">
                <a:solidFill>
                  <a:srgbClr val="0B223E"/>
                </a:solidFill>
                <a:latin typeface="Lato Medium"/>
                <a:cs typeface="Lato Medium"/>
              </a:rPr>
              <a:t>learning objective?</a:t>
            </a:r>
            <a:r>
              <a:rPr sz="1500" spc="-7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Just</a:t>
            </a:r>
            <a:r>
              <a:rPr sz="1500" spc="-2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ask</a:t>
            </a:r>
            <a:r>
              <a:rPr sz="1500" spc="-1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10" dirty="0">
                <a:solidFill>
                  <a:srgbClr val="0B223E"/>
                </a:solidFill>
                <a:latin typeface="Lato Medium"/>
                <a:cs typeface="Lato Medium"/>
              </a:rPr>
              <a:t>Swank’s</a:t>
            </a:r>
            <a:r>
              <a:rPr sz="1500" spc="-20" dirty="0">
                <a:solidFill>
                  <a:srgbClr val="0B223E"/>
                </a:solidFill>
                <a:latin typeface="Lato Medium"/>
                <a:cs typeface="Lato Medium"/>
              </a:rPr>
              <a:t> new</a:t>
            </a:r>
            <a:r>
              <a:rPr sz="1500" spc="-8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AI</a:t>
            </a:r>
            <a:r>
              <a:rPr sz="1500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30" dirty="0">
                <a:solidFill>
                  <a:srgbClr val="0B223E"/>
                </a:solidFill>
                <a:latin typeface="Lato Medium"/>
                <a:cs typeface="Lato Medium"/>
              </a:rPr>
              <a:t>Teaching</a:t>
            </a:r>
            <a:r>
              <a:rPr sz="1500" spc="-6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Assistant</a:t>
            </a:r>
            <a:r>
              <a:rPr sz="1500" spc="-2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for</a:t>
            </a:r>
            <a:r>
              <a:rPr sz="1500" spc="-4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10" dirty="0">
                <a:solidFill>
                  <a:srgbClr val="0B223E"/>
                </a:solidFill>
                <a:latin typeface="Lato Medium"/>
                <a:cs typeface="Lato Medium"/>
              </a:rPr>
              <a:t>movie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suggestions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based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on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a</a:t>
            </a:r>
            <a:r>
              <a:rPr sz="1500" spc="-3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particular</a:t>
            </a:r>
            <a:r>
              <a:rPr sz="1500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standard,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curriculum,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lesson</a:t>
            </a:r>
            <a:r>
              <a:rPr sz="1500" spc="-4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10" dirty="0">
                <a:solidFill>
                  <a:srgbClr val="0B223E"/>
                </a:solidFill>
                <a:latin typeface="Lato Medium"/>
                <a:cs typeface="Lato Medium"/>
              </a:rPr>
              <a:t>goals,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grade</a:t>
            </a:r>
            <a:r>
              <a:rPr sz="1500" spc="-60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level,</a:t>
            </a:r>
            <a:r>
              <a:rPr sz="1500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dirty="0">
                <a:solidFill>
                  <a:srgbClr val="0B223E"/>
                </a:solidFill>
                <a:latin typeface="Lato Medium"/>
                <a:cs typeface="Lato Medium"/>
              </a:rPr>
              <a:t>subject</a:t>
            </a:r>
            <a:r>
              <a:rPr sz="1500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10" dirty="0">
                <a:solidFill>
                  <a:srgbClr val="0B223E"/>
                </a:solidFill>
                <a:latin typeface="Lato Medium"/>
                <a:cs typeface="Lato Medium"/>
              </a:rPr>
              <a:t>matter,</a:t>
            </a:r>
            <a:r>
              <a:rPr sz="1500" spc="-55" dirty="0">
                <a:solidFill>
                  <a:srgbClr val="0B223E"/>
                </a:solidFill>
                <a:latin typeface="Lato Medium"/>
                <a:cs typeface="Lato Medium"/>
              </a:rPr>
              <a:t> </a:t>
            </a:r>
            <a:r>
              <a:rPr sz="1500" spc="-20" dirty="0">
                <a:solidFill>
                  <a:srgbClr val="0B223E"/>
                </a:solidFill>
                <a:latin typeface="Lato Medium"/>
                <a:cs typeface="Lato Medium"/>
              </a:rPr>
              <a:t>etc.</a:t>
            </a:r>
            <a:endParaRPr sz="1500" dirty="0">
              <a:latin typeface="Lato Medium"/>
              <a:cs typeface="Lato Medium"/>
            </a:endParaRPr>
          </a:p>
          <a:p>
            <a:pPr marL="12700">
              <a:lnSpc>
                <a:spcPct val="100000"/>
              </a:lnSpc>
              <a:spcBef>
                <a:spcPts val="660"/>
              </a:spcBef>
            </a:pPr>
            <a:r>
              <a:rPr sz="1400" u="sng" spc="-25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swank.com/swank-</a:t>
            </a:r>
            <a:r>
              <a:rPr sz="1400" u="sng" spc="-20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movie-</a:t>
            </a:r>
            <a:r>
              <a:rPr sz="1400" u="sng" spc="-25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ta</a:t>
            </a:r>
            <a:endParaRPr sz="1400" dirty="0">
              <a:latin typeface="Lato Medium"/>
              <a:cs typeface="Lato Medium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7896" y="7260629"/>
            <a:ext cx="6388100" cy="1445260"/>
            <a:chOff x="687896" y="7260629"/>
            <a:chExt cx="6388100" cy="1445260"/>
          </a:xfrm>
        </p:grpSpPr>
        <p:sp>
          <p:nvSpPr>
            <p:cNvPr id="9" name="object 9"/>
            <p:cNvSpPr/>
            <p:nvPr/>
          </p:nvSpPr>
          <p:spPr>
            <a:xfrm>
              <a:off x="687896" y="7260629"/>
              <a:ext cx="6388100" cy="1445260"/>
            </a:xfrm>
            <a:custGeom>
              <a:avLst/>
              <a:gdLst/>
              <a:ahLst/>
              <a:cxnLst/>
              <a:rect l="l" t="t" r="r" b="b"/>
              <a:pathLst>
                <a:path w="6388100" h="1445259">
                  <a:moveTo>
                    <a:pt x="6330442" y="0"/>
                  </a:moveTo>
                  <a:lnTo>
                    <a:pt x="57150" y="0"/>
                  </a:lnTo>
                  <a:lnTo>
                    <a:pt x="34906" y="4491"/>
                  </a:lnTo>
                  <a:lnTo>
                    <a:pt x="16740" y="16740"/>
                  </a:lnTo>
                  <a:lnTo>
                    <a:pt x="4491" y="34906"/>
                  </a:lnTo>
                  <a:lnTo>
                    <a:pt x="0" y="57150"/>
                  </a:lnTo>
                  <a:lnTo>
                    <a:pt x="0" y="1387602"/>
                  </a:lnTo>
                  <a:lnTo>
                    <a:pt x="4491" y="1409845"/>
                  </a:lnTo>
                  <a:lnTo>
                    <a:pt x="16740" y="1428011"/>
                  </a:lnTo>
                  <a:lnTo>
                    <a:pt x="34906" y="1440260"/>
                  </a:lnTo>
                  <a:lnTo>
                    <a:pt x="57150" y="1444752"/>
                  </a:lnTo>
                  <a:lnTo>
                    <a:pt x="6330442" y="1444752"/>
                  </a:lnTo>
                  <a:lnTo>
                    <a:pt x="6352685" y="1440260"/>
                  </a:lnTo>
                  <a:lnTo>
                    <a:pt x="6370851" y="1428011"/>
                  </a:lnTo>
                  <a:lnTo>
                    <a:pt x="6383100" y="1409845"/>
                  </a:lnTo>
                  <a:lnTo>
                    <a:pt x="6387592" y="1387602"/>
                  </a:lnTo>
                  <a:lnTo>
                    <a:pt x="6387592" y="57150"/>
                  </a:lnTo>
                  <a:lnTo>
                    <a:pt x="6383100" y="34906"/>
                  </a:lnTo>
                  <a:lnTo>
                    <a:pt x="6370851" y="16740"/>
                  </a:lnTo>
                  <a:lnTo>
                    <a:pt x="6352685" y="4491"/>
                  </a:lnTo>
                  <a:lnTo>
                    <a:pt x="63304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77844" y="7265124"/>
              <a:ext cx="812165" cy="72390"/>
            </a:xfrm>
            <a:custGeom>
              <a:avLst/>
              <a:gdLst/>
              <a:ahLst/>
              <a:cxnLst/>
              <a:rect l="l" t="t" r="r" b="b"/>
              <a:pathLst>
                <a:path w="812164" h="72390">
                  <a:moveTo>
                    <a:pt x="811809" y="0"/>
                  </a:moveTo>
                  <a:lnTo>
                    <a:pt x="406349" y="0"/>
                  </a:lnTo>
                  <a:lnTo>
                    <a:pt x="405460" y="0"/>
                  </a:lnTo>
                  <a:lnTo>
                    <a:pt x="0" y="0"/>
                  </a:lnTo>
                  <a:lnTo>
                    <a:pt x="405841" y="72377"/>
                  </a:lnTo>
                  <a:lnTo>
                    <a:pt x="811809" y="0"/>
                  </a:lnTo>
                  <a:close/>
                </a:path>
              </a:pathLst>
            </a:custGeom>
            <a:solidFill>
              <a:srgbClr val="A3680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995741" y="6758888"/>
            <a:ext cx="3771900" cy="506730"/>
          </a:xfrm>
          <a:prstGeom prst="rect">
            <a:avLst/>
          </a:prstGeom>
          <a:solidFill>
            <a:srgbClr val="FF9E17"/>
          </a:solidFill>
        </p:spPr>
        <p:txBody>
          <a:bodyPr vert="horz" wrap="square" lIns="0" tIns="0" rIns="0" bIns="0" rtlCol="0">
            <a:spAutoFit/>
          </a:bodyPr>
          <a:lstStyle/>
          <a:p>
            <a:pPr marL="387350">
              <a:lnSpc>
                <a:spcPts val="3620"/>
              </a:lnSpc>
            </a:pPr>
            <a:r>
              <a:rPr sz="3100" b="1" i="1" dirty="0">
                <a:solidFill>
                  <a:srgbClr val="FFFFFF"/>
                </a:solidFill>
                <a:latin typeface="Lato Black"/>
                <a:cs typeface="Lato Black"/>
              </a:rPr>
              <a:t>Helpful</a:t>
            </a:r>
            <a:r>
              <a:rPr sz="3100" b="1" i="1" spc="-155" dirty="0">
                <a:solidFill>
                  <a:srgbClr val="FFFFFF"/>
                </a:solidFill>
                <a:latin typeface="Lato Black"/>
                <a:cs typeface="Lato Black"/>
              </a:rPr>
              <a:t> </a:t>
            </a:r>
            <a:r>
              <a:rPr sz="3100" b="1" i="1" spc="-10" dirty="0">
                <a:solidFill>
                  <a:srgbClr val="FFFFFF"/>
                </a:solidFill>
                <a:latin typeface="Lato Black"/>
                <a:cs typeface="Lato Black"/>
              </a:rPr>
              <a:t>Resources</a:t>
            </a:r>
            <a:endParaRPr sz="3100">
              <a:latin typeface="Lato Black"/>
              <a:cs typeface="Lato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07050" y="7377458"/>
            <a:ext cx="4749800" cy="1198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0B223E"/>
                </a:solidFill>
                <a:latin typeface="Lato Semibold"/>
                <a:cs typeface="Lato Semibold"/>
              </a:rPr>
              <a:t>Explore</a:t>
            </a:r>
            <a:r>
              <a:rPr sz="1200" b="1" i="1" spc="-1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training</a:t>
            </a:r>
            <a:r>
              <a:rPr sz="1200" b="1" i="1" spc="-30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dirty="0">
                <a:solidFill>
                  <a:srgbClr val="0B223E"/>
                </a:solidFill>
                <a:latin typeface="Lato Semibold"/>
                <a:cs typeface="Lato Semibold"/>
              </a:rPr>
              <a:t>videos,</a:t>
            </a:r>
            <a:r>
              <a:rPr sz="1200" b="1" i="1" spc="-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admin/teacher</a:t>
            </a:r>
            <a:r>
              <a:rPr sz="1200" b="1" i="1" spc="-2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dirty="0">
                <a:solidFill>
                  <a:srgbClr val="0B223E"/>
                </a:solidFill>
                <a:latin typeface="Lato Semibold"/>
                <a:cs typeface="Lato Semibold"/>
              </a:rPr>
              <a:t>guides,</a:t>
            </a:r>
            <a:r>
              <a:rPr sz="1200" b="1" i="1" spc="-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dirty="0">
                <a:solidFill>
                  <a:srgbClr val="0B223E"/>
                </a:solidFill>
                <a:latin typeface="Lato Semibold"/>
                <a:cs typeface="Lato Semibold"/>
              </a:rPr>
              <a:t>and</a:t>
            </a:r>
            <a:r>
              <a:rPr sz="1200" b="1" i="1" spc="-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platform</a:t>
            </a:r>
            <a:r>
              <a:rPr sz="1200" b="1" i="1" spc="-15" dirty="0">
                <a:solidFill>
                  <a:srgbClr val="0B223E"/>
                </a:solidFill>
                <a:latin typeface="Lato Semibold"/>
                <a:cs typeface="Lato Semibold"/>
              </a:rPr>
              <a:t> </a:t>
            </a:r>
            <a:r>
              <a:rPr sz="1200" b="1" i="1" spc="-10" dirty="0">
                <a:solidFill>
                  <a:srgbClr val="0B223E"/>
                </a:solidFill>
                <a:latin typeface="Lato Semibold"/>
                <a:cs typeface="Lato Semibold"/>
              </a:rPr>
              <a:t>walkthroughs:</a:t>
            </a:r>
            <a:endParaRPr sz="1200" dirty="0">
              <a:latin typeface="Lato Semibold"/>
              <a:cs typeface="Lato Semibold"/>
            </a:endParaRPr>
          </a:p>
          <a:p>
            <a:pPr algn="ctr">
              <a:lnSpc>
                <a:spcPct val="100000"/>
              </a:lnSpc>
              <a:spcBef>
                <a:spcPts val="860"/>
              </a:spcBef>
            </a:pPr>
            <a:r>
              <a:rPr sz="1200" b="1" spc="-30" dirty="0">
                <a:solidFill>
                  <a:srgbClr val="0B223E"/>
                </a:solidFill>
                <a:latin typeface="Lato"/>
                <a:cs typeface="Lato"/>
              </a:rPr>
              <a:t>K-</a:t>
            </a:r>
            <a:r>
              <a:rPr sz="1200" b="1" dirty="0">
                <a:solidFill>
                  <a:srgbClr val="0B223E"/>
                </a:solidFill>
                <a:latin typeface="Lato"/>
                <a:cs typeface="Lato"/>
              </a:rPr>
              <a:t>12</a:t>
            </a:r>
            <a:r>
              <a:rPr sz="12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b="1" dirty="0">
                <a:solidFill>
                  <a:srgbClr val="0B223E"/>
                </a:solidFill>
                <a:latin typeface="Lato"/>
                <a:cs typeface="Lato"/>
              </a:rPr>
              <a:t>Streaming</a:t>
            </a:r>
            <a:r>
              <a:rPr sz="12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b="1" spc="-10" dirty="0">
                <a:solidFill>
                  <a:srgbClr val="0B223E"/>
                </a:solidFill>
                <a:latin typeface="Lato"/>
                <a:cs typeface="Lato"/>
              </a:rPr>
              <a:t>Resource</a:t>
            </a:r>
            <a:r>
              <a:rPr sz="1200" b="1" spc="-25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b="1" spc="-20" dirty="0">
                <a:solidFill>
                  <a:srgbClr val="0B223E"/>
                </a:solidFill>
                <a:latin typeface="Lato"/>
                <a:cs typeface="Lato"/>
              </a:rPr>
              <a:t>Hub:</a:t>
            </a:r>
            <a:endParaRPr sz="1200" dirty="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1200" u="sng" spc="-20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swank.com/k-12-streaming/resources-</a:t>
            </a:r>
            <a:r>
              <a:rPr sz="1200" u="sng" spc="-10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landing-page/</a:t>
            </a:r>
            <a:endParaRPr sz="1200" dirty="0">
              <a:latin typeface="Lato Medium"/>
              <a:cs typeface="Lato Medium"/>
            </a:endParaRPr>
          </a:p>
          <a:p>
            <a:pPr algn="ctr">
              <a:lnSpc>
                <a:spcPct val="100000"/>
              </a:lnSpc>
              <a:spcBef>
                <a:spcPts val="860"/>
              </a:spcBef>
            </a:pPr>
            <a:r>
              <a:rPr sz="1200" b="1" dirty="0">
                <a:solidFill>
                  <a:srgbClr val="0B223E"/>
                </a:solidFill>
                <a:latin typeface="Lato"/>
                <a:cs typeface="Lato"/>
              </a:rPr>
              <a:t>Help</a:t>
            </a:r>
            <a:r>
              <a:rPr sz="1200" b="1" spc="-50" dirty="0">
                <a:solidFill>
                  <a:srgbClr val="0B223E"/>
                </a:solidFill>
                <a:latin typeface="Lato"/>
                <a:cs typeface="Lato"/>
              </a:rPr>
              <a:t> </a:t>
            </a:r>
            <a:r>
              <a:rPr sz="1200" b="1" spc="-10" dirty="0">
                <a:solidFill>
                  <a:srgbClr val="0B223E"/>
                </a:solidFill>
                <a:latin typeface="Lato"/>
                <a:cs typeface="Lato"/>
              </a:rPr>
              <a:t>Center:</a:t>
            </a:r>
            <a:endParaRPr sz="1200" dirty="0">
              <a:latin typeface="Lato"/>
              <a:cs typeface="Lato"/>
            </a:endParaRPr>
          </a:p>
          <a:p>
            <a:pPr algn="ctr">
              <a:lnSpc>
                <a:spcPct val="100000"/>
              </a:lnSpc>
              <a:spcBef>
                <a:spcPts val="259"/>
              </a:spcBef>
            </a:pPr>
            <a:r>
              <a:rPr sz="1200" u="sng" spc="-20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swankmp.clickhelp.co/articles/help-portal-</a:t>
            </a:r>
            <a:r>
              <a:rPr sz="1200" u="sng" spc="-25" dirty="0">
                <a:solidFill>
                  <a:srgbClr val="205E9E"/>
                </a:solidFill>
                <a:uFill>
                  <a:solidFill>
                    <a:srgbClr val="205E9E"/>
                  </a:solidFill>
                </a:uFill>
                <a:latin typeface="Lato Medium"/>
                <a:cs typeface="Lato Medium"/>
              </a:rPr>
              <a:t>k-12</a:t>
            </a:r>
            <a:endParaRPr sz="1200" dirty="0">
              <a:latin typeface="Lato Medium"/>
              <a:cs typeface="Lato Medium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8664" y="3301184"/>
            <a:ext cx="5934621" cy="29087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DB8CE3CE63924D8D1BCEFB1451EDE4" ma:contentTypeVersion="17" ma:contentTypeDescription="Create a new document." ma:contentTypeScope="" ma:versionID="ec806cf939ed96dfc36ffc64d33363f4">
  <xsd:schema xmlns:xsd="http://www.w3.org/2001/XMLSchema" xmlns:xs="http://www.w3.org/2001/XMLSchema" xmlns:p="http://schemas.microsoft.com/office/2006/metadata/properties" xmlns:ns2="1eb8c3ed-a00f-4d14-938f-93b498313d74" xmlns:ns3="2cc87877-c41a-4943-9614-348391f9b20f" targetNamespace="http://schemas.microsoft.com/office/2006/metadata/properties" ma:root="true" ma:fieldsID="4172f47c214949cb9f6e4c837bf9ce52" ns2:_="" ns3:_="">
    <xsd:import namespace="1eb8c3ed-a00f-4d14-938f-93b498313d74"/>
    <xsd:import namespace="2cc87877-c41a-4943-9614-348391f9b2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b8c3ed-a00f-4d14-938f-93b498313d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93a3354-d125-4863-bd76-356280b503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c87877-c41a-4943-9614-348391f9b2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dd5a9a7-8db6-4f6d-934d-c40d0f3d3f15}" ma:internalName="TaxCatchAll" ma:showField="CatchAllData" ma:web="2cc87877-c41a-4943-9614-348391f9b2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eb8c3ed-a00f-4d14-938f-93b498313d74">
      <Terms xmlns="http://schemas.microsoft.com/office/infopath/2007/PartnerControls"/>
    </lcf76f155ced4ddcb4097134ff3c332f>
    <TaxCatchAll xmlns="2cc87877-c41a-4943-9614-348391f9b20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6AC6C4-C5A5-4EC5-9410-87DED8370E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b8c3ed-a00f-4d14-938f-93b498313d74"/>
    <ds:schemaRef ds:uri="2cc87877-c41a-4943-9614-348391f9b2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C0F54D-3501-4E8F-994E-6931AEC1BADF}">
  <ds:schemaRefs>
    <ds:schemaRef ds:uri="http://schemas.microsoft.com/office/2006/metadata/properties"/>
    <ds:schemaRef ds:uri="http://schemas.microsoft.com/office/infopath/2007/PartnerControls"/>
    <ds:schemaRef ds:uri="1eb8c3ed-a00f-4d14-938f-93b498313d74"/>
    <ds:schemaRef ds:uri="2cc87877-c41a-4943-9614-348391f9b20f"/>
  </ds:schemaRefs>
</ds:datastoreItem>
</file>

<file path=customXml/itemProps3.xml><?xml version="1.0" encoding="utf-8"?>
<ds:datastoreItem xmlns:ds="http://schemas.openxmlformats.org/officeDocument/2006/customXml" ds:itemID="{95CAF807-9670-4C7C-89A9-7A48BD497E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938</Words>
  <Application>Microsoft Office PowerPoint</Application>
  <PresentationFormat>Custom</PresentationFormat>
  <Paragraphs>64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Lato</vt:lpstr>
      <vt:lpstr>Lato Black</vt:lpstr>
      <vt:lpstr>Lato Medium</vt:lpstr>
      <vt:lpstr>Lato Semibold</vt:lpstr>
      <vt:lpstr>Office Theme</vt:lpstr>
      <vt:lpstr>School Year Launch Guide</vt:lpstr>
      <vt:lpstr>Swank Educational Streaming</vt:lpstr>
      <vt:lpstr>Setting Up Your Account</vt:lpstr>
      <vt:lpstr>Sharing Films With Students</vt:lpstr>
      <vt:lpstr>Requesting Additional Films</vt:lpstr>
      <vt:lpstr>Swank Movie T.A.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Brianna Colona</dc:creator>
  <cp:lastModifiedBy>Lily Kinnison</cp:lastModifiedBy>
  <cp:revision>5</cp:revision>
  <dcterms:created xsi:type="dcterms:W3CDTF">2025-07-18T20:36:52Z</dcterms:created>
  <dcterms:modified xsi:type="dcterms:W3CDTF">2026-08-12T14:14:41Z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2025-07-18T00:00:00Z</vt:filetime>
  </property>
  <property fmtid="{D5CDD505-2E9C-101B-9397-08002B2CF9AE}" pid="3" name="Creator">
    <vt:lpwstr>Adobe InDesign 20.4 (Macintosh)</vt:lpwstr>
  </property>
  <property fmtid="{D5CDD505-2E9C-101B-9397-08002B2CF9AE}" pid="4" name="LastSaved">
    <vt:filetime>2025-07-18T00:00:00Z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0x0101002CDB8CE3CE63924D8D1BCEFB1451EDE4</vt:lpwstr>
  </property>
  <property fmtid="{D5CDD505-2E9C-101B-9397-08002B2CF9AE}" pid="7" name="MediaServiceImageTags">
    <vt:lpwstr/>
  </property>
</Properties>
</file>