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1"/>
    <p:restoredTop sz="94633"/>
  </p:normalViewPr>
  <p:slideViewPr>
    <p:cSldViewPr>
      <p:cViewPr>
        <p:scale>
          <a:sx n="70" d="100"/>
          <a:sy n="70" d="100"/>
        </p:scale>
        <p:origin x="3234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1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1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7772400" y="0"/>
                </a:moveTo>
                <a:lnTo>
                  <a:pt x="0" y="0"/>
                </a:lnTo>
                <a:lnTo>
                  <a:pt x="0" y="10058400"/>
                </a:lnTo>
                <a:lnTo>
                  <a:pt x="7772400" y="10058400"/>
                </a:lnTo>
                <a:lnTo>
                  <a:pt x="7772400" y="0"/>
                </a:lnTo>
                <a:close/>
              </a:path>
            </a:pathLst>
          </a:custGeom>
          <a:solidFill>
            <a:srgbClr val="A8E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9948" y="446107"/>
            <a:ext cx="3492502" cy="1319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1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9716" y="2695137"/>
            <a:ext cx="6193790" cy="2081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AC1367FD-EED7-B6B0-F654-41A84587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488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000250" y="3314700"/>
            <a:ext cx="3771900" cy="5067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0" rIns="0" bIns="0" rtlCol="0">
            <a:spAutoFit/>
          </a:bodyPr>
          <a:lstStyle/>
          <a:p>
            <a:pPr marL="412750">
              <a:lnSpc>
                <a:spcPts val="3695"/>
              </a:lnSpc>
            </a:pPr>
            <a:r>
              <a:rPr sz="3100" b="1" spc="-20" dirty="0">
                <a:solidFill>
                  <a:srgbClr val="FFFFFF"/>
                </a:solidFill>
                <a:latin typeface="Lato"/>
                <a:cs typeface="Lato"/>
              </a:rPr>
              <a:t>Let’s</a:t>
            </a:r>
            <a:r>
              <a:rPr sz="3100" b="1" spc="-114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3100" b="1" dirty="0">
                <a:solidFill>
                  <a:srgbClr val="FFFFFF"/>
                </a:solidFill>
                <a:latin typeface="Lato"/>
                <a:cs typeface="Lato"/>
              </a:rPr>
              <a:t>get</a:t>
            </a:r>
            <a:r>
              <a:rPr sz="3100" b="1" spc="-10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3100" b="1" spc="-10" dirty="0">
                <a:solidFill>
                  <a:srgbClr val="FFFFFF"/>
                </a:solidFill>
                <a:latin typeface="Lato"/>
                <a:cs typeface="Lato"/>
              </a:rPr>
              <a:t>started!</a:t>
            </a:r>
            <a:endParaRPr sz="3100">
              <a:latin typeface="Lato"/>
              <a:cs typeface="Lato"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CAD5405-8BA4-52A6-F576-9DBB4E0D9F70}"/>
              </a:ext>
            </a:extLst>
          </p:cNvPr>
          <p:cNvSpPr/>
          <p:nvPr/>
        </p:nvSpPr>
        <p:spPr>
          <a:xfrm>
            <a:off x="438658" y="1342217"/>
            <a:ext cx="6894830" cy="1972483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658" y="1427119"/>
            <a:ext cx="7105141" cy="5905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3750" i="0" dirty="0"/>
              <a:t>School Year </a:t>
            </a:r>
            <a:r>
              <a:rPr sz="3750" i="0" dirty="0">
                <a:latin typeface="Lato"/>
                <a:cs typeface="Lato"/>
              </a:rPr>
              <a:t>Launch </a:t>
            </a:r>
            <a:r>
              <a:rPr sz="3750" i="0" spc="-10" dirty="0">
                <a:latin typeface="Lato"/>
                <a:cs typeface="Lato"/>
              </a:rPr>
              <a:t>Guide</a:t>
            </a:r>
            <a:endParaRPr sz="3750" dirty="0">
              <a:latin typeface="Lato"/>
              <a:cs typeface="La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8813" y="1967882"/>
            <a:ext cx="6456045" cy="12509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sz="2000" b="1" dirty="0">
                <a:solidFill>
                  <a:srgbClr val="FF9E17"/>
                </a:solidFill>
                <a:latin typeface="Lato"/>
                <a:cs typeface="Lato"/>
              </a:rPr>
              <a:t>A</a:t>
            </a:r>
            <a:r>
              <a:rPr sz="2000" b="1" spc="-9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000" b="1" dirty="0">
                <a:solidFill>
                  <a:srgbClr val="FF9E17"/>
                </a:solidFill>
                <a:latin typeface="Lato"/>
                <a:cs typeface="Lato"/>
              </a:rPr>
              <a:t>note</a:t>
            </a:r>
            <a:r>
              <a:rPr sz="2000" b="1" spc="-2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000" b="1" dirty="0">
                <a:solidFill>
                  <a:srgbClr val="FF9E17"/>
                </a:solidFill>
                <a:latin typeface="Lato"/>
                <a:cs typeface="Lato"/>
              </a:rPr>
              <a:t>to</a:t>
            </a:r>
            <a:r>
              <a:rPr sz="2000" b="1" spc="-30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000" b="1" spc="-10" dirty="0">
                <a:solidFill>
                  <a:srgbClr val="FF9E17"/>
                </a:solidFill>
                <a:latin typeface="Lato"/>
                <a:cs typeface="Lato"/>
              </a:rPr>
              <a:t>admin:</a:t>
            </a:r>
            <a:endParaRPr sz="2000" dirty="0">
              <a:latin typeface="Lato"/>
              <a:cs typeface="Lato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215"/>
              </a:spcBef>
            </a:pP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We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want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sure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gets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maximum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value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out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platform</a:t>
            </a:r>
            <a:r>
              <a:rPr sz="1400" spc="50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that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teachers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easily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access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throughout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year.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Below,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we’ve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outlined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updates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as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administrator.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Then,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following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pages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are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designed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shared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staff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ensure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they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are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familiar</a:t>
            </a:r>
            <a:r>
              <a:rPr sz="1400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FBA1DB92-98B6-3AF1-4F9F-00466DE05C57}"/>
              </a:ext>
            </a:extLst>
          </p:cNvPr>
          <p:cNvSpPr/>
          <p:nvPr/>
        </p:nvSpPr>
        <p:spPr>
          <a:xfrm>
            <a:off x="945833" y="4098543"/>
            <a:ext cx="6049990" cy="930657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55382" y="4240338"/>
            <a:ext cx="567118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Add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designated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district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administrator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“Welcome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to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Swank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Streaming”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page.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sure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contact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recipient of</a:t>
            </a:r>
            <a:r>
              <a:rPr sz="1400" spc="-8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Title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Request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Notifications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within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29CEBFBB-A7D0-A955-1B91-4B2E5138B910}"/>
              </a:ext>
            </a:extLst>
          </p:cNvPr>
          <p:cNvSpPr/>
          <p:nvPr/>
        </p:nvSpPr>
        <p:spPr>
          <a:xfrm>
            <a:off x="945833" y="6521575"/>
            <a:ext cx="6049989" cy="1012856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C9589E29-9D25-31A4-F4C8-4DF35EDE238C}"/>
              </a:ext>
            </a:extLst>
          </p:cNvPr>
          <p:cNvSpPr/>
          <p:nvPr/>
        </p:nvSpPr>
        <p:spPr>
          <a:xfrm>
            <a:off x="945833" y="5308130"/>
            <a:ext cx="6049989" cy="930657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55382" y="5531483"/>
            <a:ext cx="5086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Add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school’s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unique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portal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same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page. (Provided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kickoff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packet/email.)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0804" y="6693052"/>
            <a:ext cx="5855018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927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Distribute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“Welcome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Swank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K-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Streaming”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packet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your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teachers.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45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portal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uses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Single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Sign-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On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–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teachers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simply</a:t>
            </a:r>
            <a:r>
              <a:rPr sz="14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log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with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their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existing</a:t>
            </a:r>
            <a:r>
              <a:rPr sz="1400" spc="-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credentials.</a:t>
            </a:r>
            <a:endParaRPr sz="1400" dirty="0">
              <a:latin typeface="Lato"/>
              <a:cs typeface="Lato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749" y="3985154"/>
            <a:ext cx="639800" cy="46065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5933" y="5215411"/>
            <a:ext cx="639800" cy="46066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599" y="6403610"/>
            <a:ext cx="639800" cy="460654"/>
          </a:xfrm>
          <a:prstGeom prst="rect">
            <a:avLst/>
          </a:prstGeom>
        </p:spPr>
      </p:pic>
      <p:sp>
        <p:nvSpPr>
          <p:cNvPr id="63" name="object 2">
            <a:extLst>
              <a:ext uri="{FF2B5EF4-FFF2-40B4-BE49-F238E27FC236}">
                <a16:creationId xmlns:a16="http://schemas.microsoft.com/office/drawing/2014/main" id="{E54E6AA7-F364-AD35-D8EF-50B61B50D5D6}"/>
              </a:ext>
            </a:extLst>
          </p:cNvPr>
          <p:cNvSpPr/>
          <p:nvPr/>
        </p:nvSpPr>
        <p:spPr>
          <a:xfrm>
            <a:off x="636067" y="7703958"/>
            <a:ext cx="6602933" cy="2024450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998DCA8-A3A5-FCA3-7B54-E0AD03CBEE6B}"/>
              </a:ext>
            </a:extLst>
          </p:cNvPr>
          <p:cNvGrpSpPr/>
          <p:nvPr/>
        </p:nvGrpSpPr>
        <p:grpSpPr>
          <a:xfrm>
            <a:off x="893229" y="7910570"/>
            <a:ext cx="6088608" cy="1642122"/>
            <a:chOff x="8373339" y="7534431"/>
            <a:chExt cx="6088608" cy="1642122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73339" y="7534431"/>
              <a:ext cx="1083906" cy="164212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24518" y="7534431"/>
              <a:ext cx="1083906" cy="164212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75696" y="7534431"/>
              <a:ext cx="1083906" cy="164212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26862" y="7534431"/>
              <a:ext cx="1083906" cy="16421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378041" y="7534431"/>
              <a:ext cx="1083906" cy="16421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F897E8A-5FD6-C3C5-81D8-6D34E6A51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8791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0038016"/>
            <a:ext cx="7772400" cy="20955"/>
          </a:xfrm>
          <a:custGeom>
            <a:avLst/>
            <a:gdLst/>
            <a:ahLst/>
            <a:cxnLst/>
            <a:rect l="l" t="t" r="r" b="b"/>
            <a:pathLst>
              <a:path w="7772400" h="20954">
                <a:moveTo>
                  <a:pt x="0" y="20383"/>
                </a:moveTo>
                <a:lnTo>
                  <a:pt x="7772400" y="20383"/>
                </a:lnTo>
                <a:lnTo>
                  <a:pt x="7772400" y="0"/>
                </a:lnTo>
                <a:lnTo>
                  <a:pt x="0" y="0"/>
                </a:lnTo>
                <a:lnTo>
                  <a:pt x="0" y="20383"/>
                </a:lnTo>
                <a:close/>
              </a:path>
            </a:pathLst>
          </a:custGeom>
          <a:solidFill>
            <a:srgbClr val="A8E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42DEE644-A339-DCF8-00B1-3C4600985080}"/>
              </a:ext>
            </a:extLst>
          </p:cNvPr>
          <p:cNvSpPr/>
          <p:nvPr/>
        </p:nvSpPr>
        <p:spPr>
          <a:xfrm>
            <a:off x="464185" y="457200"/>
            <a:ext cx="6894830" cy="1975485"/>
          </a:xfrm>
          <a:custGeom>
            <a:avLst/>
            <a:gdLst/>
            <a:ahLst/>
            <a:cxnLst/>
            <a:rect l="l" t="t" r="r" b="b"/>
            <a:pathLst>
              <a:path w="6894830" h="1975485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822704"/>
                </a:lnTo>
                <a:lnTo>
                  <a:pt x="7769" y="1870872"/>
                </a:lnTo>
                <a:lnTo>
                  <a:pt x="29405" y="1912707"/>
                </a:lnTo>
                <a:lnTo>
                  <a:pt x="62396" y="1945698"/>
                </a:lnTo>
                <a:lnTo>
                  <a:pt x="104231" y="1967334"/>
                </a:lnTo>
                <a:lnTo>
                  <a:pt x="152400" y="1975104"/>
                </a:lnTo>
                <a:lnTo>
                  <a:pt x="6742176" y="1975104"/>
                </a:lnTo>
                <a:lnTo>
                  <a:pt x="6790344" y="1967334"/>
                </a:lnTo>
                <a:lnTo>
                  <a:pt x="6832179" y="1945698"/>
                </a:lnTo>
                <a:lnTo>
                  <a:pt x="6865170" y="1912707"/>
                </a:lnTo>
                <a:lnTo>
                  <a:pt x="6886806" y="1870872"/>
                </a:lnTo>
                <a:lnTo>
                  <a:pt x="6894576" y="1822704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8500" y="639381"/>
            <a:ext cx="2014855" cy="469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900" i="0" spc="-10" dirty="0">
                <a:latin typeface="Lato"/>
                <a:cs typeface="Lato"/>
              </a:rPr>
              <a:t>Welcome</a:t>
            </a:r>
            <a:r>
              <a:rPr sz="2900" i="0" spc="-140" dirty="0">
                <a:latin typeface="Lato"/>
                <a:cs typeface="Lato"/>
              </a:rPr>
              <a:t> </a:t>
            </a:r>
            <a:r>
              <a:rPr sz="2900" i="0" spc="-25" dirty="0">
                <a:latin typeface="Lato"/>
                <a:cs typeface="Lato"/>
              </a:rPr>
              <a:t>to</a:t>
            </a:r>
            <a:endParaRPr sz="2900">
              <a:latin typeface="Lato"/>
              <a:cs typeface="La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8500" y="941852"/>
            <a:ext cx="2949575" cy="1422312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2700" marR="5080">
              <a:lnSpc>
                <a:spcPct val="74000"/>
              </a:lnSpc>
              <a:spcBef>
                <a:spcPts val="1500"/>
              </a:spcBef>
            </a:pPr>
            <a:r>
              <a:rPr sz="3600" b="1" i="1" spc="-10" dirty="0">
                <a:solidFill>
                  <a:srgbClr val="FF9E17"/>
                </a:solidFill>
                <a:latin typeface="Lato"/>
                <a:cs typeface="Lato"/>
              </a:rPr>
              <a:t>Swank</a:t>
            </a:r>
            <a:r>
              <a:rPr sz="3600" b="1" i="1" spc="-210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lang="en-US" sz="3600" b="1" i="1" spc="-105" dirty="0">
                <a:solidFill>
                  <a:srgbClr val="FF9E17"/>
                </a:solidFill>
                <a:latin typeface="Lato"/>
                <a:cs typeface="Lato"/>
              </a:rPr>
              <a:t>Educational </a:t>
            </a:r>
            <a:r>
              <a:rPr sz="3600" b="1" i="1" spc="-10" dirty="0">
                <a:solidFill>
                  <a:srgbClr val="FF9E17"/>
                </a:solidFill>
                <a:latin typeface="Lato"/>
                <a:cs typeface="Lato"/>
              </a:rPr>
              <a:t>Streaming</a:t>
            </a:r>
            <a:endParaRPr sz="3600" dirty="0">
              <a:latin typeface="Lato"/>
              <a:cs typeface="La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4185" y="457200"/>
            <a:ext cx="6894830" cy="8449199"/>
            <a:chOff x="438912" y="457200"/>
            <a:chExt cx="6894830" cy="8449199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457200"/>
              <a:ext cx="3447288" cy="19751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86200" y="595910"/>
              <a:ext cx="0" cy="1760855"/>
            </a:xfrm>
            <a:custGeom>
              <a:avLst/>
              <a:gdLst/>
              <a:ahLst/>
              <a:cxnLst/>
              <a:rect l="l" t="t" r="r" b="b"/>
              <a:pathLst>
                <a:path h="1760855">
                  <a:moveTo>
                    <a:pt x="0" y="0"/>
                  </a:moveTo>
                  <a:lnTo>
                    <a:pt x="0" y="1760689"/>
                  </a:lnTo>
                </a:path>
              </a:pathLst>
            </a:custGeom>
            <a:ln w="50800">
              <a:solidFill>
                <a:srgbClr val="FF9E17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60800" y="469899"/>
              <a:ext cx="50800" cy="1962785"/>
            </a:xfrm>
            <a:custGeom>
              <a:avLst/>
              <a:gdLst/>
              <a:ahLst/>
              <a:cxnLst/>
              <a:rect l="l" t="t" r="r" b="b"/>
              <a:pathLst>
                <a:path w="50800" h="1962785">
                  <a:moveTo>
                    <a:pt x="50800" y="1937004"/>
                  </a:moveTo>
                  <a:lnTo>
                    <a:pt x="43357" y="1919046"/>
                  </a:lnTo>
                  <a:lnTo>
                    <a:pt x="25400" y="1911604"/>
                  </a:lnTo>
                  <a:lnTo>
                    <a:pt x="7429" y="1919046"/>
                  </a:lnTo>
                  <a:lnTo>
                    <a:pt x="0" y="1937004"/>
                  </a:lnTo>
                  <a:lnTo>
                    <a:pt x="7429" y="1954974"/>
                  </a:lnTo>
                  <a:lnTo>
                    <a:pt x="25400" y="1962404"/>
                  </a:lnTo>
                  <a:lnTo>
                    <a:pt x="43357" y="1954974"/>
                  </a:lnTo>
                  <a:lnTo>
                    <a:pt x="50800" y="1937004"/>
                  </a:lnTo>
                  <a:close/>
                </a:path>
                <a:path w="50800" h="1962785">
                  <a:moveTo>
                    <a:pt x="50800" y="25400"/>
                  </a:moveTo>
                  <a:lnTo>
                    <a:pt x="43357" y="7442"/>
                  </a:lnTo>
                  <a:lnTo>
                    <a:pt x="25400" y="0"/>
                  </a:lnTo>
                  <a:lnTo>
                    <a:pt x="7429" y="7442"/>
                  </a:lnTo>
                  <a:lnTo>
                    <a:pt x="0" y="25400"/>
                  </a:lnTo>
                  <a:lnTo>
                    <a:pt x="7429" y="43370"/>
                  </a:lnTo>
                  <a:lnTo>
                    <a:pt x="25400" y="50800"/>
                  </a:lnTo>
                  <a:lnTo>
                    <a:pt x="43357" y="43370"/>
                  </a:lnTo>
                  <a:lnTo>
                    <a:pt x="50800" y="2540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8912" y="3219974"/>
              <a:ext cx="6894830" cy="5686425"/>
            </a:xfrm>
            <a:custGeom>
              <a:avLst/>
              <a:gdLst/>
              <a:ahLst/>
              <a:cxnLst/>
              <a:rect l="l" t="t" r="r" b="b"/>
              <a:pathLst>
                <a:path w="6894830" h="5686425">
                  <a:moveTo>
                    <a:pt x="6742176" y="0"/>
                  </a:moveTo>
                  <a:lnTo>
                    <a:pt x="152400" y="0"/>
                  </a:ln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5533885"/>
                  </a:lnTo>
                  <a:lnTo>
                    <a:pt x="7769" y="5582053"/>
                  </a:lnTo>
                  <a:lnTo>
                    <a:pt x="29405" y="5623888"/>
                  </a:lnTo>
                  <a:lnTo>
                    <a:pt x="62396" y="5656879"/>
                  </a:lnTo>
                  <a:lnTo>
                    <a:pt x="104231" y="5678515"/>
                  </a:lnTo>
                  <a:lnTo>
                    <a:pt x="152400" y="5686285"/>
                  </a:lnTo>
                  <a:lnTo>
                    <a:pt x="6742176" y="5686285"/>
                  </a:lnTo>
                  <a:lnTo>
                    <a:pt x="6790344" y="5678515"/>
                  </a:lnTo>
                  <a:lnTo>
                    <a:pt x="6832179" y="5656879"/>
                  </a:lnTo>
                  <a:lnTo>
                    <a:pt x="6865170" y="5623888"/>
                  </a:lnTo>
                  <a:lnTo>
                    <a:pt x="6886806" y="5582053"/>
                  </a:lnTo>
                  <a:lnTo>
                    <a:pt x="6894576" y="5533885"/>
                  </a:lnTo>
                  <a:lnTo>
                    <a:pt x="6894576" y="152400"/>
                  </a:lnTo>
                  <a:lnTo>
                    <a:pt x="6886806" y="104231"/>
                  </a:lnTo>
                  <a:lnTo>
                    <a:pt x="6865170" y="62396"/>
                  </a:lnTo>
                  <a:lnTo>
                    <a:pt x="6832179" y="29405"/>
                  </a:lnTo>
                  <a:lnTo>
                    <a:pt x="6790344" y="7769"/>
                  </a:lnTo>
                  <a:lnTo>
                    <a:pt x="6742176" y="0"/>
                  </a:lnTo>
                  <a:close/>
                </a:path>
              </a:pathLst>
            </a:custGeom>
            <a:solidFill>
              <a:srgbClr val="E1F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8912" y="2587751"/>
              <a:ext cx="6894830" cy="1062355"/>
            </a:xfrm>
            <a:custGeom>
              <a:avLst/>
              <a:gdLst/>
              <a:ahLst/>
              <a:cxnLst/>
              <a:rect l="l" t="t" r="r" b="b"/>
              <a:pathLst>
                <a:path w="6894830" h="1062354">
                  <a:moveTo>
                    <a:pt x="6837426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1004836"/>
                  </a:lnTo>
                  <a:lnTo>
                    <a:pt x="4491" y="1027085"/>
                  </a:lnTo>
                  <a:lnTo>
                    <a:pt x="16740" y="1045251"/>
                  </a:lnTo>
                  <a:lnTo>
                    <a:pt x="34906" y="1057496"/>
                  </a:lnTo>
                  <a:lnTo>
                    <a:pt x="57150" y="1061986"/>
                  </a:lnTo>
                  <a:lnTo>
                    <a:pt x="6837426" y="1061986"/>
                  </a:lnTo>
                  <a:lnTo>
                    <a:pt x="6859669" y="1057496"/>
                  </a:lnTo>
                  <a:lnTo>
                    <a:pt x="6877835" y="1045251"/>
                  </a:lnTo>
                  <a:lnTo>
                    <a:pt x="6890084" y="1027085"/>
                  </a:lnTo>
                  <a:lnTo>
                    <a:pt x="6894576" y="1004836"/>
                  </a:lnTo>
                  <a:lnTo>
                    <a:pt x="6894576" y="57150"/>
                  </a:lnTo>
                  <a:lnTo>
                    <a:pt x="6890084" y="34906"/>
                  </a:lnTo>
                  <a:lnTo>
                    <a:pt x="6877835" y="16740"/>
                  </a:lnTo>
                  <a:lnTo>
                    <a:pt x="6859669" y="4491"/>
                  </a:lnTo>
                  <a:lnTo>
                    <a:pt x="68374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98291" y="6108969"/>
            <a:ext cx="39763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administrator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help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questions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challenges related to the platform.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7495" y="7980026"/>
            <a:ext cx="49180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B223E"/>
                </a:solidFill>
                <a:latin typeface="Lato"/>
                <a:cs typeface="Lato"/>
              </a:rPr>
              <a:t>Bookmark</a:t>
            </a:r>
            <a:r>
              <a:rPr sz="14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site</a:t>
            </a:r>
            <a:r>
              <a:rPr sz="14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4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future</a:t>
            </a:r>
            <a:r>
              <a:rPr sz="14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0B223E"/>
                </a:solidFill>
                <a:latin typeface="Lato"/>
                <a:cs typeface="Lato"/>
              </a:rPr>
              <a:t>access.</a:t>
            </a:r>
            <a:endParaRPr sz="1400">
              <a:latin typeface="Lato"/>
              <a:cs typeface="Lato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Sign</a:t>
            </a:r>
            <a:r>
              <a:rPr sz="1400" b="1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4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400" b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or</a:t>
            </a:r>
            <a:r>
              <a:rPr sz="14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district</a:t>
            </a:r>
            <a:r>
              <a:rPr sz="1400" b="1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0B223E"/>
                </a:solidFill>
                <a:latin typeface="Lato"/>
                <a:cs typeface="Lato"/>
              </a:rPr>
              <a:t>credentials.</a:t>
            </a:r>
            <a:endParaRPr sz="1400">
              <a:latin typeface="Lato"/>
              <a:cs typeface="Lato"/>
            </a:endParaRPr>
          </a:p>
          <a:p>
            <a:pPr algn="ctr">
              <a:lnSpc>
                <a:spcPct val="100000"/>
              </a:lnSpc>
            </a:pP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(Please</a:t>
            </a:r>
            <a:r>
              <a:rPr sz="14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note,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spc="-10" dirty="0">
                <a:solidFill>
                  <a:srgbClr val="0B223E"/>
                </a:solidFill>
                <a:latin typeface="Lato"/>
                <a:cs typeface="Lato"/>
              </a:rPr>
              <a:t>website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400" i="1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should</a:t>
            </a:r>
            <a:r>
              <a:rPr sz="14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shared</a:t>
            </a:r>
            <a:r>
              <a:rPr sz="14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spc="-10" dirty="0">
                <a:solidFill>
                  <a:srgbClr val="0B223E"/>
                </a:solidFill>
                <a:latin typeface="Lato"/>
                <a:cs typeface="Lato"/>
              </a:rPr>
              <a:t>students.)</a:t>
            </a:r>
            <a:endParaRPr sz="1400">
              <a:latin typeface="Lato"/>
              <a:cs typeface="Lato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body" idx="1"/>
          </p:nvPr>
        </p:nvSpPr>
        <p:spPr>
          <a:xfrm>
            <a:off x="789716" y="2695137"/>
            <a:ext cx="619379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Your</a:t>
            </a:r>
            <a:r>
              <a:rPr spc="-50" dirty="0"/>
              <a:t> </a:t>
            </a:r>
            <a:r>
              <a:rPr dirty="0"/>
              <a:t>school</a:t>
            </a:r>
            <a:r>
              <a:rPr spc="-40" dirty="0"/>
              <a:t> </a:t>
            </a:r>
            <a:r>
              <a:rPr dirty="0"/>
              <a:t>has</a:t>
            </a:r>
            <a:r>
              <a:rPr spc="-25" dirty="0"/>
              <a:t> </a:t>
            </a:r>
            <a:r>
              <a:rPr dirty="0"/>
              <a:t>access</a:t>
            </a:r>
            <a:r>
              <a:rPr spc="-2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library</a:t>
            </a:r>
            <a:r>
              <a:rPr spc="-6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more</a:t>
            </a:r>
            <a:r>
              <a:rPr spc="-20" dirty="0"/>
              <a:t> </a:t>
            </a:r>
            <a:r>
              <a:rPr dirty="0"/>
              <a:t>than</a:t>
            </a:r>
            <a:r>
              <a:rPr spc="-20" dirty="0"/>
              <a:t> </a:t>
            </a:r>
            <a:r>
              <a:rPr spc="-10" dirty="0"/>
              <a:t>45,000 </a:t>
            </a:r>
            <a:r>
              <a:rPr dirty="0"/>
              <a:t>movies,</a:t>
            </a:r>
            <a:r>
              <a:rPr spc="-40" dirty="0"/>
              <a:t> </a:t>
            </a:r>
            <a:r>
              <a:rPr spc="-10" dirty="0"/>
              <a:t>documentaries</a:t>
            </a:r>
            <a:r>
              <a:rPr spc="-4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spc="-10" dirty="0"/>
              <a:t>foreign</a:t>
            </a:r>
            <a:r>
              <a:rPr spc="-40" dirty="0"/>
              <a:t> </a:t>
            </a:r>
            <a:r>
              <a:rPr dirty="0"/>
              <a:t>language</a:t>
            </a:r>
            <a:r>
              <a:rPr spc="-40" dirty="0"/>
              <a:t> </a:t>
            </a:r>
            <a:r>
              <a:rPr dirty="0"/>
              <a:t>films</a:t>
            </a:r>
            <a:r>
              <a:rPr spc="-45" dirty="0"/>
              <a:t> </a:t>
            </a:r>
            <a:r>
              <a:rPr dirty="0"/>
              <a:t>to</a:t>
            </a:r>
            <a:r>
              <a:rPr spc="-45" dirty="0"/>
              <a:t> </a:t>
            </a:r>
            <a:r>
              <a:rPr spc="-10" dirty="0"/>
              <a:t>support </a:t>
            </a:r>
            <a:r>
              <a:rPr dirty="0"/>
              <a:t>instruction</a:t>
            </a:r>
            <a:r>
              <a:rPr spc="-40" dirty="0"/>
              <a:t> </a:t>
            </a:r>
            <a:r>
              <a:rPr dirty="0"/>
              <a:t>through</a:t>
            </a:r>
            <a:r>
              <a:rPr spc="-3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Swank</a:t>
            </a:r>
            <a:r>
              <a:rPr spc="-40" dirty="0"/>
              <a:t> </a:t>
            </a:r>
            <a:r>
              <a:rPr lang="en-US" spc="-40" dirty="0"/>
              <a:t>Educational</a:t>
            </a:r>
            <a:r>
              <a:rPr spc="-35" dirty="0"/>
              <a:t> </a:t>
            </a:r>
            <a:r>
              <a:rPr spc="-10" dirty="0"/>
              <a:t>Streaming</a:t>
            </a:r>
            <a:r>
              <a:rPr spc="-40" dirty="0"/>
              <a:t> </a:t>
            </a:r>
            <a:r>
              <a:rPr spc="-10" dirty="0"/>
              <a:t>library.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711200" y="3649741"/>
            <a:ext cx="6478905" cy="4102100"/>
            <a:chOff x="711200" y="3649741"/>
            <a:chExt cx="6478905" cy="4102100"/>
          </a:xfrm>
        </p:grpSpPr>
        <p:sp>
          <p:nvSpPr>
            <p:cNvPr id="22" name="object 22"/>
            <p:cNvSpPr/>
            <p:nvPr/>
          </p:nvSpPr>
          <p:spPr>
            <a:xfrm>
              <a:off x="3480282" y="3649751"/>
              <a:ext cx="812165" cy="119380"/>
            </a:xfrm>
            <a:custGeom>
              <a:avLst/>
              <a:gdLst/>
              <a:ahLst/>
              <a:cxnLst/>
              <a:rect l="l" t="t" r="r" b="b"/>
              <a:pathLst>
                <a:path w="812164" h="119379">
                  <a:moveTo>
                    <a:pt x="811822" y="0"/>
                  </a:moveTo>
                  <a:lnTo>
                    <a:pt x="406349" y="0"/>
                  </a:lnTo>
                  <a:lnTo>
                    <a:pt x="405472" y="0"/>
                  </a:lnTo>
                  <a:lnTo>
                    <a:pt x="0" y="0"/>
                  </a:lnTo>
                  <a:lnTo>
                    <a:pt x="405853" y="118846"/>
                  </a:lnTo>
                  <a:lnTo>
                    <a:pt x="811822" y="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2411" y="5014531"/>
              <a:ext cx="6388100" cy="2736850"/>
            </a:xfrm>
            <a:custGeom>
              <a:avLst/>
              <a:gdLst/>
              <a:ahLst/>
              <a:cxnLst/>
              <a:rect l="l" t="t" r="r" b="b"/>
              <a:pathLst>
                <a:path w="6388100" h="2736850">
                  <a:moveTo>
                    <a:pt x="6387592" y="1815515"/>
                  </a:moveTo>
                  <a:lnTo>
                    <a:pt x="6383109" y="1793278"/>
                  </a:lnTo>
                  <a:lnTo>
                    <a:pt x="6370853" y="1775104"/>
                  </a:lnTo>
                  <a:lnTo>
                    <a:pt x="6352692" y="1762861"/>
                  </a:lnTo>
                  <a:lnTo>
                    <a:pt x="6330442" y="1758365"/>
                  </a:lnTo>
                  <a:lnTo>
                    <a:pt x="57150" y="1758365"/>
                  </a:lnTo>
                  <a:lnTo>
                    <a:pt x="34912" y="1762861"/>
                  </a:lnTo>
                  <a:lnTo>
                    <a:pt x="16738" y="1775104"/>
                  </a:lnTo>
                  <a:lnTo>
                    <a:pt x="4495" y="1793278"/>
                  </a:lnTo>
                  <a:lnTo>
                    <a:pt x="0" y="1815515"/>
                  </a:lnTo>
                  <a:lnTo>
                    <a:pt x="0" y="2679623"/>
                  </a:lnTo>
                  <a:lnTo>
                    <a:pt x="4495" y="2701874"/>
                  </a:lnTo>
                  <a:lnTo>
                    <a:pt x="16738" y="2720035"/>
                  </a:lnTo>
                  <a:lnTo>
                    <a:pt x="34912" y="2732278"/>
                  </a:lnTo>
                  <a:lnTo>
                    <a:pt x="57150" y="2736773"/>
                  </a:lnTo>
                  <a:lnTo>
                    <a:pt x="6330442" y="2736773"/>
                  </a:lnTo>
                  <a:lnTo>
                    <a:pt x="6352692" y="2732278"/>
                  </a:lnTo>
                  <a:lnTo>
                    <a:pt x="6370853" y="2720035"/>
                  </a:lnTo>
                  <a:lnTo>
                    <a:pt x="6383109" y="2701874"/>
                  </a:lnTo>
                  <a:lnTo>
                    <a:pt x="6387592" y="2679623"/>
                  </a:lnTo>
                  <a:lnTo>
                    <a:pt x="6387592" y="1815515"/>
                  </a:lnTo>
                  <a:close/>
                </a:path>
                <a:path w="6388100" h="2736850">
                  <a:moveTo>
                    <a:pt x="6387592" y="57150"/>
                  </a:moveTo>
                  <a:lnTo>
                    <a:pt x="6383109" y="34912"/>
                  </a:lnTo>
                  <a:lnTo>
                    <a:pt x="6370853" y="16738"/>
                  </a:lnTo>
                  <a:lnTo>
                    <a:pt x="6352692" y="4495"/>
                  </a:lnTo>
                  <a:lnTo>
                    <a:pt x="6330442" y="0"/>
                  </a:lnTo>
                  <a:lnTo>
                    <a:pt x="57150" y="0"/>
                  </a:lnTo>
                  <a:lnTo>
                    <a:pt x="34912" y="4495"/>
                  </a:lnTo>
                  <a:lnTo>
                    <a:pt x="16738" y="16738"/>
                  </a:lnTo>
                  <a:lnTo>
                    <a:pt x="4495" y="34912"/>
                  </a:lnTo>
                  <a:lnTo>
                    <a:pt x="0" y="57150"/>
                  </a:lnTo>
                  <a:lnTo>
                    <a:pt x="0" y="921258"/>
                  </a:lnTo>
                  <a:lnTo>
                    <a:pt x="4495" y="943508"/>
                  </a:lnTo>
                  <a:lnTo>
                    <a:pt x="16738" y="961669"/>
                  </a:lnTo>
                  <a:lnTo>
                    <a:pt x="34912" y="973924"/>
                  </a:lnTo>
                  <a:lnTo>
                    <a:pt x="57150" y="978408"/>
                  </a:lnTo>
                  <a:lnTo>
                    <a:pt x="6330442" y="978408"/>
                  </a:lnTo>
                  <a:lnTo>
                    <a:pt x="6352692" y="973924"/>
                  </a:lnTo>
                  <a:lnTo>
                    <a:pt x="6370853" y="961669"/>
                  </a:lnTo>
                  <a:lnTo>
                    <a:pt x="6383109" y="943508"/>
                  </a:lnTo>
                  <a:lnTo>
                    <a:pt x="6387592" y="921258"/>
                  </a:lnTo>
                  <a:lnTo>
                    <a:pt x="6387592" y="571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200" y="4923701"/>
              <a:ext cx="2347468" cy="47720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375" y="6743941"/>
              <a:ext cx="3128822" cy="443725"/>
            </a:xfrm>
            <a:prstGeom prst="rect">
              <a:avLst/>
            </a:prstGeom>
          </p:spPr>
        </p:pic>
      </p:grpSp>
      <p:sp>
        <p:nvSpPr>
          <p:cNvPr id="26" name="object 20">
            <a:extLst>
              <a:ext uri="{FF2B5EF4-FFF2-40B4-BE49-F238E27FC236}">
                <a16:creationId xmlns:a16="http://schemas.microsoft.com/office/drawing/2014/main" id="{0E993A0A-A214-D2A4-9FB0-CC13112FBED8}"/>
              </a:ext>
            </a:extLst>
          </p:cNvPr>
          <p:cNvSpPr txBox="1">
            <a:spLocks/>
          </p:cNvSpPr>
          <p:nvPr/>
        </p:nvSpPr>
        <p:spPr>
          <a:xfrm>
            <a:off x="789305" y="3902068"/>
            <a:ext cx="619379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800" b="1" i="0">
                <a:solidFill>
                  <a:srgbClr val="0B223E"/>
                </a:solidFill>
                <a:latin typeface="Lato"/>
                <a:ea typeface="+mn-ea"/>
                <a:cs typeface="La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1750" marR="24130" algn="ctr"/>
            <a:r>
              <a:rPr lang="en-US" sz="1400" b="0" spc="-50" dirty="0"/>
              <a:t>You</a:t>
            </a:r>
            <a:r>
              <a:rPr lang="en-US" sz="1400" b="0" spc="-30" dirty="0"/>
              <a:t> </a:t>
            </a:r>
            <a:r>
              <a:rPr lang="en-US" sz="1400" b="0" dirty="0"/>
              <a:t>now</a:t>
            </a:r>
            <a:r>
              <a:rPr lang="en-US" sz="1400" b="0" spc="-50" dirty="0"/>
              <a:t> </a:t>
            </a:r>
            <a:r>
              <a:rPr lang="en-US" sz="1400" b="0" dirty="0"/>
              <a:t>have</a:t>
            </a:r>
            <a:r>
              <a:rPr lang="en-US" sz="1400" b="0" spc="-25" dirty="0"/>
              <a:t> </a:t>
            </a:r>
            <a:r>
              <a:rPr lang="en-US" sz="1400" b="0" dirty="0"/>
              <a:t>access</a:t>
            </a:r>
            <a:r>
              <a:rPr lang="en-US" sz="1400" b="0" spc="-20" dirty="0"/>
              <a:t> </a:t>
            </a:r>
            <a:r>
              <a:rPr lang="en-US" sz="1400" b="0" dirty="0"/>
              <a:t>to</a:t>
            </a:r>
            <a:r>
              <a:rPr lang="en-US" sz="1400" b="0" spc="-25" dirty="0"/>
              <a:t> </a:t>
            </a:r>
            <a:r>
              <a:rPr lang="en-US" sz="1400" b="0" dirty="0"/>
              <a:t>a</a:t>
            </a:r>
            <a:r>
              <a:rPr lang="en-US" sz="1400" b="0" spc="-25" dirty="0"/>
              <a:t> </a:t>
            </a:r>
            <a:r>
              <a:rPr lang="en-US" sz="1400" b="0" dirty="0"/>
              <a:t>curated</a:t>
            </a:r>
            <a:r>
              <a:rPr lang="en-US" sz="1400" b="0" spc="-20" dirty="0"/>
              <a:t> </a:t>
            </a:r>
            <a:r>
              <a:rPr lang="en-US" sz="1400" b="0" dirty="0"/>
              <a:t>collection</a:t>
            </a:r>
            <a:r>
              <a:rPr lang="en-US" sz="1400" b="0" spc="-25" dirty="0"/>
              <a:t> </a:t>
            </a:r>
            <a:r>
              <a:rPr lang="en-US" sz="1400" b="0" dirty="0"/>
              <a:t>of</a:t>
            </a:r>
            <a:r>
              <a:rPr lang="en-US" sz="1400" b="0" spc="-50" dirty="0"/>
              <a:t> </a:t>
            </a:r>
            <a:r>
              <a:rPr lang="en-US" sz="1400" b="0" dirty="0"/>
              <a:t>top,</a:t>
            </a:r>
            <a:r>
              <a:rPr lang="en-US" sz="1400" b="0" spc="-25" dirty="0"/>
              <a:t> </a:t>
            </a:r>
            <a:r>
              <a:rPr lang="en-US" sz="1400" b="0" dirty="0"/>
              <a:t>educational</a:t>
            </a:r>
            <a:r>
              <a:rPr lang="en-US" sz="1400" b="0" spc="-20" dirty="0"/>
              <a:t> </a:t>
            </a:r>
            <a:r>
              <a:rPr lang="en-US" sz="1400" b="0" dirty="0"/>
              <a:t>films</a:t>
            </a:r>
            <a:r>
              <a:rPr lang="en-US" sz="1400" b="0" spc="-55" dirty="0"/>
              <a:t> </a:t>
            </a:r>
            <a:r>
              <a:rPr lang="en-US" sz="1400" b="0" dirty="0"/>
              <a:t>which</a:t>
            </a:r>
            <a:r>
              <a:rPr lang="en-US" sz="1400" b="0" spc="-20" dirty="0"/>
              <a:t> </a:t>
            </a:r>
            <a:r>
              <a:rPr lang="en-US" sz="1400" b="0" spc="-25" dirty="0"/>
              <a:t>are </a:t>
            </a:r>
            <a:r>
              <a:rPr lang="en-US" sz="1400" b="0" spc="-10" dirty="0"/>
              <a:t>click-and-</a:t>
            </a:r>
            <a:r>
              <a:rPr lang="en-US" sz="1400" b="0" dirty="0"/>
              <a:t>play</a:t>
            </a:r>
            <a:r>
              <a:rPr lang="en-US" sz="1400" b="0" spc="-55" dirty="0"/>
              <a:t> </a:t>
            </a:r>
            <a:r>
              <a:rPr lang="en-US" sz="1400" b="0" spc="-10" dirty="0"/>
              <a:t>ready</a:t>
            </a:r>
            <a:r>
              <a:rPr lang="en-US" sz="1400" b="0" spc="-50" dirty="0"/>
              <a:t> </a:t>
            </a:r>
            <a:r>
              <a:rPr lang="en-US" sz="1400" b="0" dirty="0"/>
              <a:t>in</a:t>
            </a:r>
            <a:r>
              <a:rPr lang="en-US" sz="1400" b="0" spc="-50" dirty="0"/>
              <a:t> </a:t>
            </a:r>
            <a:r>
              <a:rPr lang="en-US" sz="1400" b="0" dirty="0"/>
              <a:t>your</a:t>
            </a:r>
            <a:r>
              <a:rPr lang="en-US" sz="1400" b="0" spc="-45" dirty="0"/>
              <a:t> </a:t>
            </a:r>
            <a:r>
              <a:rPr lang="en-US" sz="1400" b="0" dirty="0"/>
              <a:t>streaming</a:t>
            </a:r>
            <a:r>
              <a:rPr lang="en-US" sz="1400" b="0" spc="-20" dirty="0"/>
              <a:t> library.</a:t>
            </a:r>
            <a:r>
              <a:rPr lang="en-US" sz="1400" b="0" spc="-70" dirty="0"/>
              <a:t> </a:t>
            </a:r>
            <a:r>
              <a:rPr lang="en-US" sz="1400" b="0" spc="-50" dirty="0"/>
              <a:t>You</a:t>
            </a:r>
            <a:r>
              <a:rPr lang="en-US" sz="1400" b="0" spc="-25" dirty="0"/>
              <a:t> </a:t>
            </a:r>
            <a:r>
              <a:rPr lang="en-US" sz="1400" b="0" dirty="0"/>
              <a:t>are</a:t>
            </a:r>
            <a:r>
              <a:rPr lang="en-US" sz="1400" b="0" spc="-15" dirty="0"/>
              <a:t> </a:t>
            </a:r>
            <a:r>
              <a:rPr lang="en-US" sz="1400" b="0" dirty="0"/>
              <a:t>also</a:t>
            </a:r>
            <a:r>
              <a:rPr lang="en-US" sz="1400" b="0" spc="-20" dirty="0"/>
              <a:t> </a:t>
            </a:r>
            <a:r>
              <a:rPr lang="en-US" sz="1400" b="0" dirty="0"/>
              <a:t>able</a:t>
            </a:r>
            <a:r>
              <a:rPr lang="en-US" sz="1400" b="0" spc="-15" dirty="0"/>
              <a:t> </a:t>
            </a:r>
            <a:r>
              <a:rPr lang="en-US" sz="1400" b="0" dirty="0"/>
              <a:t>to</a:t>
            </a:r>
            <a:r>
              <a:rPr lang="en-US" sz="1400" b="0" spc="-20" dirty="0"/>
              <a:t> </a:t>
            </a:r>
            <a:r>
              <a:rPr lang="en-US" sz="1400" b="0" dirty="0"/>
              <a:t>search</a:t>
            </a:r>
            <a:r>
              <a:rPr lang="en-US" sz="1400" b="0" spc="-15" dirty="0"/>
              <a:t> </a:t>
            </a:r>
            <a:r>
              <a:rPr lang="en-US" sz="1400" b="0" spc="-25" dirty="0"/>
              <a:t>the </a:t>
            </a:r>
            <a:r>
              <a:rPr lang="en-US" sz="1400" b="0" dirty="0"/>
              <a:t>entire</a:t>
            </a:r>
            <a:r>
              <a:rPr lang="en-US" sz="1400" b="0" spc="-30" dirty="0"/>
              <a:t> </a:t>
            </a:r>
            <a:r>
              <a:rPr lang="en-US" sz="1400" b="0" spc="-10" dirty="0"/>
              <a:t>library</a:t>
            </a:r>
            <a:r>
              <a:rPr lang="en-US" sz="1400" b="0" spc="-60" dirty="0"/>
              <a:t> </a:t>
            </a:r>
            <a:r>
              <a:rPr lang="en-US" sz="1400" b="0" dirty="0"/>
              <a:t>of</a:t>
            </a:r>
            <a:r>
              <a:rPr lang="en-US" sz="1400" b="0" spc="-60" dirty="0"/>
              <a:t> </a:t>
            </a:r>
            <a:r>
              <a:rPr lang="en-US" sz="1400" b="0" dirty="0"/>
              <a:t>films</a:t>
            </a:r>
            <a:r>
              <a:rPr lang="en-US" sz="1400" b="0" spc="-25" dirty="0"/>
              <a:t> </a:t>
            </a:r>
            <a:r>
              <a:rPr lang="en-US" sz="1400" b="0" dirty="0"/>
              <a:t>and</a:t>
            </a:r>
            <a:r>
              <a:rPr lang="en-US" sz="1400" b="0" spc="-30" dirty="0"/>
              <a:t> </a:t>
            </a:r>
            <a:r>
              <a:rPr lang="en-US" sz="1400" b="0" dirty="0"/>
              <a:t>request</a:t>
            </a:r>
            <a:r>
              <a:rPr lang="en-US" sz="1400" b="0" spc="-35" dirty="0"/>
              <a:t> </a:t>
            </a:r>
            <a:r>
              <a:rPr lang="en-US" sz="1400" b="0" dirty="0"/>
              <a:t>for</a:t>
            </a:r>
            <a:r>
              <a:rPr lang="en-US" sz="1400" b="0" spc="-55" dirty="0"/>
              <a:t> </a:t>
            </a:r>
            <a:r>
              <a:rPr lang="en-US" sz="1400" b="0" dirty="0"/>
              <a:t>new</a:t>
            </a:r>
            <a:r>
              <a:rPr lang="en-US" sz="1400" b="0" spc="-55" dirty="0"/>
              <a:t> </a:t>
            </a:r>
            <a:r>
              <a:rPr lang="en-US" sz="1400" b="0" dirty="0"/>
              <a:t>films</a:t>
            </a:r>
            <a:r>
              <a:rPr lang="en-US" sz="1400" b="0" spc="-30" dirty="0"/>
              <a:t> </a:t>
            </a:r>
            <a:r>
              <a:rPr lang="en-US" sz="1400" b="0" dirty="0"/>
              <a:t>be</a:t>
            </a:r>
            <a:r>
              <a:rPr lang="en-US" sz="1400" b="0" spc="-30" dirty="0"/>
              <a:t> </a:t>
            </a:r>
            <a:r>
              <a:rPr lang="en-US" sz="1400" b="0" dirty="0"/>
              <a:t>added.</a:t>
            </a:r>
            <a:r>
              <a:rPr lang="en-US" sz="1400" b="0" spc="-70" dirty="0"/>
              <a:t> </a:t>
            </a:r>
            <a:r>
              <a:rPr lang="en-US" sz="1400" b="0" dirty="0"/>
              <a:t>These</a:t>
            </a:r>
            <a:r>
              <a:rPr lang="en-US" sz="1400" b="0" spc="-25" dirty="0"/>
              <a:t> </a:t>
            </a:r>
            <a:r>
              <a:rPr lang="en-US" sz="1400" b="0" dirty="0"/>
              <a:t>requests</a:t>
            </a:r>
            <a:r>
              <a:rPr lang="en-US" sz="1400" b="0" spc="-55" dirty="0"/>
              <a:t> </a:t>
            </a:r>
            <a:r>
              <a:rPr lang="en-US" sz="1400" b="0" spc="-20" dirty="0"/>
              <a:t>will </a:t>
            </a:r>
            <a:r>
              <a:rPr lang="en-US" sz="1400" b="0" dirty="0"/>
              <a:t>either</a:t>
            </a:r>
            <a:r>
              <a:rPr lang="en-US" sz="1400" b="0" spc="-55" dirty="0"/>
              <a:t> </a:t>
            </a:r>
            <a:r>
              <a:rPr lang="en-US" sz="1400" b="0" dirty="0"/>
              <a:t>be</a:t>
            </a:r>
            <a:r>
              <a:rPr lang="en-US" sz="1400" b="0" spc="-15" dirty="0"/>
              <a:t> </a:t>
            </a:r>
            <a:r>
              <a:rPr lang="en-US" sz="1400" b="0" spc="-10" dirty="0"/>
              <a:t>approved </a:t>
            </a:r>
            <a:r>
              <a:rPr lang="en-US" sz="1400" b="0" dirty="0"/>
              <a:t>or</a:t>
            </a:r>
            <a:r>
              <a:rPr lang="en-US" sz="1400" b="0" spc="-45" dirty="0"/>
              <a:t> </a:t>
            </a:r>
            <a:r>
              <a:rPr lang="en-US" sz="1400" b="0" dirty="0"/>
              <a:t>denied</a:t>
            </a:r>
            <a:r>
              <a:rPr lang="en-US" sz="1400" b="0" spc="-10" dirty="0"/>
              <a:t> </a:t>
            </a:r>
            <a:r>
              <a:rPr lang="en-US" sz="1400" b="0" spc="-20" dirty="0"/>
              <a:t>by</a:t>
            </a:r>
            <a:r>
              <a:rPr lang="en-US" sz="1400" b="0" spc="-75" dirty="0"/>
              <a:t> </a:t>
            </a:r>
            <a:r>
              <a:rPr lang="en-US" sz="1400" b="0" dirty="0"/>
              <a:t>your</a:t>
            </a:r>
            <a:r>
              <a:rPr lang="en-US" sz="1400" b="0" spc="-40" dirty="0"/>
              <a:t> </a:t>
            </a:r>
            <a:r>
              <a:rPr lang="en-US" sz="1400" b="0" spc="-10" dirty="0"/>
              <a:t>school’s</a:t>
            </a:r>
            <a:r>
              <a:rPr lang="en-US" sz="1400" b="0" spc="-60" dirty="0"/>
              <a:t> </a:t>
            </a:r>
            <a:r>
              <a:rPr lang="en-US" sz="1400" b="0" spc="-10" dirty="0"/>
              <a:t>Administrator:</a:t>
            </a:r>
            <a:endParaRPr lang="en-US" sz="1400" dirty="0"/>
          </a:p>
        </p:txBody>
      </p:sp>
      <p:sp>
        <p:nvSpPr>
          <p:cNvPr id="27" name="object 19">
            <a:extLst>
              <a:ext uri="{FF2B5EF4-FFF2-40B4-BE49-F238E27FC236}">
                <a16:creationId xmlns:a16="http://schemas.microsoft.com/office/drawing/2014/main" id="{F35E2D4F-2325-78AE-D716-B1B5DDBEB86E}"/>
              </a:ext>
            </a:extLst>
          </p:cNvPr>
          <p:cNvSpPr txBox="1"/>
          <p:nvPr/>
        </p:nvSpPr>
        <p:spPr>
          <a:xfrm>
            <a:off x="802410" y="5473310"/>
            <a:ext cx="63880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00000"/>
              </a:lnSpc>
            </a:pPr>
            <a:r>
              <a:rPr lang="en-US" sz="1600" spc="-50" dirty="0">
                <a:solidFill>
                  <a:srgbClr val="0B223E"/>
                </a:solidFill>
                <a:latin typeface="Lato"/>
                <a:cs typeface="Lato"/>
              </a:rPr>
              <a:t>[Insert Administrator Name/Email]</a:t>
            </a:r>
            <a:endParaRPr lang="en-US" sz="1600" dirty="0">
              <a:latin typeface="Lato"/>
              <a:cs typeface="Lato"/>
            </a:endParaRPr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1327B117-5A09-D13E-D780-5F6D2895B3D6}"/>
              </a:ext>
            </a:extLst>
          </p:cNvPr>
          <p:cNvSpPr txBox="1"/>
          <p:nvPr/>
        </p:nvSpPr>
        <p:spPr>
          <a:xfrm>
            <a:off x="802410" y="7312996"/>
            <a:ext cx="63880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00000"/>
              </a:lnSpc>
            </a:pPr>
            <a:r>
              <a:rPr lang="en-US" sz="1600" spc="-50" dirty="0">
                <a:solidFill>
                  <a:srgbClr val="0B223E"/>
                </a:solidFill>
                <a:latin typeface="Lato"/>
                <a:cs typeface="Lato"/>
              </a:rPr>
              <a:t>[Insert Streaming Link]</a:t>
            </a:r>
            <a:endParaRPr lang="en-US" sz="1600" dirty="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C119A80-19D0-C05B-2EDA-6B87C9C49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4884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38912" y="457200"/>
            <a:ext cx="6894830" cy="1371600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 indent="123825">
              <a:lnSpc>
                <a:spcPts val="4790"/>
              </a:lnSpc>
              <a:spcBef>
                <a:spcPts val="760"/>
              </a:spcBef>
            </a:pPr>
            <a:r>
              <a:rPr dirty="0"/>
              <a:t>Sharing</a:t>
            </a:r>
            <a:r>
              <a:rPr spc="-204" dirty="0"/>
              <a:t> </a:t>
            </a:r>
            <a:r>
              <a:rPr spc="-20" dirty="0"/>
              <a:t>Films </a:t>
            </a:r>
            <a:r>
              <a:rPr dirty="0"/>
              <a:t>With</a:t>
            </a:r>
            <a:r>
              <a:rPr spc="-105" dirty="0"/>
              <a:t> </a:t>
            </a:r>
            <a:r>
              <a:rPr spc="-20" dirty="0"/>
              <a:t>Students</a:t>
            </a:r>
          </a:p>
        </p:txBody>
      </p:sp>
      <p:sp>
        <p:nvSpPr>
          <p:cNvPr id="4" name="object 4"/>
          <p:cNvSpPr/>
          <p:nvPr/>
        </p:nvSpPr>
        <p:spPr>
          <a:xfrm>
            <a:off x="738014" y="2761067"/>
            <a:ext cx="6388100" cy="4279900"/>
          </a:xfrm>
          <a:custGeom>
            <a:avLst/>
            <a:gdLst/>
            <a:ahLst/>
            <a:cxnLst/>
            <a:rect l="l" t="t" r="r" b="b"/>
            <a:pathLst>
              <a:path w="6388100" h="427990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4222661"/>
                </a:lnTo>
                <a:lnTo>
                  <a:pt x="4491" y="4244904"/>
                </a:lnTo>
                <a:lnTo>
                  <a:pt x="16740" y="4263070"/>
                </a:lnTo>
                <a:lnTo>
                  <a:pt x="34906" y="4275319"/>
                </a:lnTo>
                <a:lnTo>
                  <a:pt x="57150" y="4279811"/>
                </a:lnTo>
                <a:lnTo>
                  <a:pt x="6330442" y="4279811"/>
                </a:lnTo>
                <a:lnTo>
                  <a:pt x="6352685" y="4275319"/>
                </a:lnTo>
                <a:lnTo>
                  <a:pt x="6370851" y="4263070"/>
                </a:lnTo>
                <a:lnTo>
                  <a:pt x="6383100" y="4244904"/>
                </a:lnTo>
                <a:lnTo>
                  <a:pt x="6387592" y="4222661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014" y="7278345"/>
            <a:ext cx="6388100" cy="978535"/>
          </a:xfrm>
          <a:custGeom>
            <a:avLst/>
            <a:gdLst/>
            <a:ahLst/>
            <a:cxnLst/>
            <a:rect l="l" t="t" r="r" b="b"/>
            <a:pathLst>
              <a:path w="6388100" h="978534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921258"/>
                </a:lnTo>
                <a:lnTo>
                  <a:pt x="4491" y="943501"/>
                </a:lnTo>
                <a:lnTo>
                  <a:pt x="16740" y="961667"/>
                </a:lnTo>
                <a:lnTo>
                  <a:pt x="34906" y="973916"/>
                </a:lnTo>
                <a:lnTo>
                  <a:pt x="57150" y="978408"/>
                </a:lnTo>
                <a:lnTo>
                  <a:pt x="6330442" y="978408"/>
                </a:lnTo>
                <a:lnTo>
                  <a:pt x="6352685" y="973916"/>
                </a:lnTo>
                <a:lnTo>
                  <a:pt x="6370851" y="961667"/>
                </a:lnTo>
                <a:lnTo>
                  <a:pt x="6383100" y="943501"/>
                </a:lnTo>
                <a:lnTo>
                  <a:pt x="6387592" y="92125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8014" y="8512102"/>
            <a:ext cx="6388100" cy="978535"/>
          </a:xfrm>
          <a:custGeom>
            <a:avLst/>
            <a:gdLst/>
            <a:ahLst/>
            <a:cxnLst/>
            <a:rect l="l" t="t" r="r" b="b"/>
            <a:pathLst>
              <a:path w="6388100" h="978534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921258"/>
                </a:lnTo>
                <a:lnTo>
                  <a:pt x="4491" y="943501"/>
                </a:lnTo>
                <a:lnTo>
                  <a:pt x="16740" y="961667"/>
                </a:lnTo>
                <a:lnTo>
                  <a:pt x="34906" y="973916"/>
                </a:lnTo>
                <a:lnTo>
                  <a:pt x="57150" y="978408"/>
                </a:lnTo>
                <a:lnTo>
                  <a:pt x="6330442" y="978408"/>
                </a:lnTo>
                <a:lnTo>
                  <a:pt x="6352685" y="973916"/>
                </a:lnTo>
                <a:lnTo>
                  <a:pt x="6370851" y="961667"/>
                </a:lnTo>
                <a:lnTo>
                  <a:pt x="6383100" y="943501"/>
                </a:lnTo>
                <a:lnTo>
                  <a:pt x="6387592" y="92125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38014" y="1828800"/>
            <a:ext cx="6388100" cy="695960"/>
            <a:chOff x="738014" y="1828800"/>
            <a:chExt cx="6388100" cy="695960"/>
          </a:xfrm>
        </p:grpSpPr>
        <p:sp>
          <p:nvSpPr>
            <p:cNvPr id="8" name="object 8"/>
            <p:cNvSpPr/>
            <p:nvPr/>
          </p:nvSpPr>
          <p:spPr>
            <a:xfrm>
              <a:off x="3480282" y="1828799"/>
              <a:ext cx="812165" cy="119380"/>
            </a:xfrm>
            <a:custGeom>
              <a:avLst/>
              <a:gdLst/>
              <a:ahLst/>
              <a:cxnLst/>
              <a:rect l="l" t="t" r="r" b="b"/>
              <a:pathLst>
                <a:path w="812164" h="119380">
                  <a:moveTo>
                    <a:pt x="811822" y="0"/>
                  </a:moveTo>
                  <a:lnTo>
                    <a:pt x="406349" y="0"/>
                  </a:lnTo>
                  <a:lnTo>
                    <a:pt x="405472" y="0"/>
                  </a:lnTo>
                  <a:lnTo>
                    <a:pt x="0" y="0"/>
                  </a:lnTo>
                  <a:lnTo>
                    <a:pt x="405853" y="118846"/>
                  </a:lnTo>
                  <a:lnTo>
                    <a:pt x="811822" y="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8014" y="2047311"/>
              <a:ext cx="6388100" cy="477520"/>
            </a:xfrm>
            <a:custGeom>
              <a:avLst/>
              <a:gdLst/>
              <a:ahLst/>
              <a:cxnLst/>
              <a:rect l="l" t="t" r="r" b="b"/>
              <a:pathLst>
                <a:path w="6388100" h="477519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419785"/>
                  </a:lnTo>
                  <a:lnTo>
                    <a:pt x="4491" y="442029"/>
                  </a:lnTo>
                  <a:lnTo>
                    <a:pt x="16740" y="460195"/>
                  </a:lnTo>
                  <a:lnTo>
                    <a:pt x="34906" y="472444"/>
                  </a:lnTo>
                  <a:lnTo>
                    <a:pt x="57150" y="476935"/>
                  </a:lnTo>
                  <a:lnTo>
                    <a:pt x="6330442" y="476935"/>
                  </a:lnTo>
                  <a:lnTo>
                    <a:pt x="6352685" y="472444"/>
                  </a:lnTo>
                  <a:lnTo>
                    <a:pt x="6370851" y="460195"/>
                  </a:lnTo>
                  <a:lnTo>
                    <a:pt x="6383100" y="442029"/>
                  </a:lnTo>
                  <a:lnTo>
                    <a:pt x="6387592" y="419785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55382" y="6498425"/>
            <a:ext cx="5762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2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200" i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available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on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film</a:t>
            </a:r>
            <a:r>
              <a:rPr sz="1200" i="1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need?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See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next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page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2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how</a:t>
            </a:r>
            <a:r>
              <a:rPr sz="1200" i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2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20" dirty="0">
                <a:solidFill>
                  <a:srgbClr val="0B223E"/>
                </a:solidFill>
                <a:latin typeface="Lato"/>
                <a:cs typeface="Lato"/>
              </a:rPr>
              <a:t>make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a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request!</a:t>
            </a:r>
            <a:endParaRPr sz="1200">
              <a:latin typeface="Lato"/>
              <a:cs typeface="La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50735" y="8486508"/>
            <a:ext cx="395605" cy="402590"/>
            <a:chOff x="650735" y="8486508"/>
            <a:chExt cx="395605" cy="402590"/>
          </a:xfrm>
        </p:grpSpPr>
        <p:sp>
          <p:nvSpPr>
            <p:cNvPr id="14" name="object 14"/>
            <p:cNvSpPr/>
            <p:nvPr/>
          </p:nvSpPr>
          <p:spPr>
            <a:xfrm>
              <a:off x="650735" y="8486508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5">
                  <a:moveTo>
                    <a:pt x="395312" y="186842"/>
                  </a:moveTo>
                  <a:lnTo>
                    <a:pt x="265137" y="876"/>
                  </a:lnTo>
                  <a:lnTo>
                    <a:pt x="265137" y="0"/>
                  </a:lnTo>
                  <a:lnTo>
                    <a:pt x="0" y="0"/>
                  </a:lnTo>
                  <a:lnTo>
                    <a:pt x="0" y="373621"/>
                  </a:lnTo>
                  <a:lnTo>
                    <a:pt x="264541" y="373621"/>
                  </a:lnTo>
                  <a:lnTo>
                    <a:pt x="265137" y="373621"/>
                  </a:lnTo>
                  <a:lnTo>
                    <a:pt x="265137" y="372833"/>
                  </a:lnTo>
                  <a:lnTo>
                    <a:pt x="395312" y="186842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0741" y="8859518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295" y="8533527"/>
              <a:ext cx="198755" cy="260985"/>
            </a:xfrm>
            <a:custGeom>
              <a:avLst/>
              <a:gdLst/>
              <a:ahLst/>
              <a:cxnLst/>
              <a:rect l="l" t="t" r="r" b="b"/>
              <a:pathLst>
                <a:path w="198755" h="260984">
                  <a:moveTo>
                    <a:pt x="121977" y="170230"/>
                  </a:moveTo>
                  <a:lnTo>
                    <a:pt x="89776" y="170230"/>
                  </a:lnTo>
                  <a:lnTo>
                    <a:pt x="84005" y="182612"/>
                  </a:lnTo>
                  <a:lnTo>
                    <a:pt x="67017" y="229233"/>
                  </a:lnTo>
                  <a:lnTo>
                    <a:pt x="66827" y="241217"/>
                  </a:lnTo>
                  <a:lnTo>
                    <a:pt x="69380" y="250306"/>
                  </a:lnTo>
                  <a:lnTo>
                    <a:pt x="73533" y="257568"/>
                  </a:lnTo>
                  <a:lnTo>
                    <a:pt x="75565" y="260413"/>
                  </a:lnTo>
                  <a:lnTo>
                    <a:pt x="78803" y="260007"/>
                  </a:lnTo>
                  <a:lnTo>
                    <a:pt x="80429" y="255943"/>
                  </a:lnTo>
                  <a:lnTo>
                    <a:pt x="89045" y="235708"/>
                  </a:lnTo>
                  <a:lnTo>
                    <a:pt x="99375" y="213798"/>
                  </a:lnTo>
                  <a:lnTo>
                    <a:pt x="110998" y="190820"/>
                  </a:lnTo>
                  <a:lnTo>
                    <a:pt x="121977" y="170230"/>
                  </a:lnTo>
                  <a:close/>
                </a:path>
                <a:path w="198755" h="260984">
                  <a:moveTo>
                    <a:pt x="179971" y="0"/>
                  </a:moveTo>
                  <a:lnTo>
                    <a:pt x="125343" y="35002"/>
                  </a:lnTo>
                  <a:lnTo>
                    <a:pt x="79267" y="70891"/>
                  </a:lnTo>
                  <a:lnTo>
                    <a:pt x="36619" y="107999"/>
                  </a:lnTo>
                  <a:lnTo>
                    <a:pt x="4064" y="141376"/>
                  </a:lnTo>
                  <a:lnTo>
                    <a:pt x="0" y="149910"/>
                  </a:lnTo>
                  <a:lnTo>
                    <a:pt x="5282" y="159595"/>
                  </a:lnTo>
                  <a:lnTo>
                    <a:pt x="8780" y="165652"/>
                  </a:lnTo>
                  <a:lnTo>
                    <a:pt x="12657" y="171861"/>
                  </a:lnTo>
                  <a:lnTo>
                    <a:pt x="16649" y="177533"/>
                  </a:lnTo>
                  <a:lnTo>
                    <a:pt x="20307" y="182003"/>
                  </a:lnTo>
                  <a:lnTo>
                    <a:pt x="24371" y="182003"/>
                  </a:lnTo>
                  <a:lnTo>
                    <a:pt x="30467" y="180797"/>
                  </a:lnTo>
                  <a:lnTo>
                    <a:pt x="43845" y="177824"/>
                  </a:lnTo>
                  <a:lnTo>
                    <a:pt x="58597" y="175047"/>
                  </a:lnTo>
                  <a:lnTo>
                    <a:pt x="74112" y="172503"/>
                  </a:lnTo>
                  <a:lnTo>
                    <a:pt x="89776" y="170230"/>
                  </a:lnTo>
                  <a:lnTo>
                    <a:pt x="121977" y="170230"/>
                  </a:lnTo>
                  <a:lnTo>
                    <a:pt x="123494" y="167386"/>
                  </a:lnTo>
                  <a:lnTo>
                    <a:pt x="132029" y="166966"/>
                  </a:lnTo>
                  <a:lnTo>
                    <a:pt x="150629" y="166966"/>
                  </a:lnTo>
                  <a:lnTo>
                    <a:pt x="149898" y="163728"/>
                  </a:lnTo>
                  <a:lnTo>
                    <a:pt x="147878" y="157226"/>
                  </a:lnTo>
                  <a:lnTo>
                    <a:pt x="145923" y="154381"/>
                  </a:lnTo>
                  <a:lnTo>
                    <a:pt x="22339" y="154381"/>
                  </a:lnTo>
                  <a:lnTo>
                    <a:pt x="52756" y="125066"/>
                  </a:lnTo>
                  <a:lnTo>
                    <a:pt x="88353" y="95370"/>
                  </a:lnTo>
                  <a:lnTo>
                    <a:pt x="126084" y="66741"/>
                  </a:lnTo>
                  <a:lnTo>
                    <a:pt x="162902" y="40627"/>
                  </a:lnTo>
                  <a:lnTo>
                    <a:pt x="197049" y="40627"/>
                  </a:lnTo>
                  <a:lnTo>
                    <a:pt x="198653" y="36004"/>
                  </a:lnTo>
                  <a:lnTo>
                    <a:pt x="198094" y="31273"/>
                  </a:lnTo>
                  <a:lnTo>
                    <a:pt x="195402" y="25590"/>
                  </a:lnTo>
                  <a:lnTo>
                    <a:pt x="190931" y="17868"/>
                  </a:lnTo>
                  <a:lnTo>
                    <a:pt x="188087" y="13004"/>
                  </a:lnTo>
                  <a:lnTo>
                    <a:pt x="179971" y="0"/>
                  </a:lnTo>
                  <a:close/>
                </a:path>
                <a:path w="198755" h="260984">
                  <a:moveTo>
                    <a:pt x="150629" y="166966"/>
                  </a:moveTo>
                  <a:lnTo>
                    <a:pt x="132029" y="166966"/>
                  </a:lnTo>
                  <a:lnTo>
                    <a:pt x="139344" y="167386"/>
                  </a:lnTo>
                  <a:lnTo>
                    <a:pt x="149491" y="169418"/>
                  </a:lnTo>
                  <a:lnTo>
                    <a:pt x="150723" y="167386"/>
                  </a:lnTo>
                  <a:lnTo>
                    <a:pt x="150629" y="166966"/>
                  </a:lnTo>
                  <a:close/>
                </a:path>
                <a:path w="198755" h="260984">
                  <a:moveTo>
                    <a:pt x="197049" y="40627"/>
                  </a:moveTo>
                  <a:lnTo>
                    <a:pt x="162902" y="40627"/>
                  </a:lnTo>
                  <a:lnTo>
                    <a:pt x="147987" y="63509"/>
                  </a:lnTo>
                  <a:lnTo>
                    <a:pt x="132842" y="88715"/>
                  </a:lnTo>
                  <a:lnTo>
                    <a:pt x="118000" y="115065"/>
                  </a:lnTo>
                  <a:lnTo>
                    <a:pt x="104000" y="141376"/>
                  </a:lnTo>
                  <a:lnTo>
                    <a:pt x="83752" y="143008"/>
                  </a:lnTo>
                  <a:lnTo>
                    <a:pt x="62707" y="145897"/>
                  </a:lnTo>
                  <a:lnTo>
                    <a:pt x="41894" y="149777"/>
                  </a:lnTo>
                  <a:lnTo>
                    <a:pt x="22339" y="154381"/>
                  </a:lnTo>
                  <a:lnTo>
                    <a:pt x="145923" y="154381"/>
                  </a:lnTo>
                  <a:lnTo>
                    <a:pt x="143408" y="150723"/>
                  </a:lnTo>
                  <a:lnTo>
                    <a:pt x="134874" y="146253"/>
                  </a:lnTo>
                  <a:lnTo>
                    <a:pt x="150906" y="117884"/>
                  </a:lnTo>
                  <a:lnTo>
                    <a:pt x="166255" y="91459"/>
                  </a:lnTo>
                  <a:lnTo>
                    <a:pt x="180233" y="68157"/>
                  </a:lnTo>
                  <a:lnTo>
                    <a:pt x="192151" y="49161"/>
                  </a:lnTo>
                  <a:lnTo>
                    <a:pt x="196773" y="41421"/>
                  </a:lnTo>
                  <a:lnTo>
                    <a:pt x="197049" y="40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53275" y="1977224"/>
            <a:ext cx="395605" cy="400050"/>
            <a:chOff x="653275" y="1977224"/>
            <a:chExt cx="395605" cy="400050"/>
          </a:xfrm>
        </p:grpSpPr>
        <p:sp>
          <p:nvSpPr>
            <p:cNvPr id="18" name="object 18"/>
            <p:cNvSpPr/>
            <p:nvPr/>
          </p:nvSpPr>
          <p:spPr>
            <a:xfrm>
              <a:off x="653275" y="1977224"/>
              <a:ext cx="395605" cy="371475"/>
            </a:xfrm>
            <a:custGeom>
              <a:avLst/>
              <a:gdLst/>
              <a:ahLst/>
              <a:cxnLst/>
              <a:rect l="l" t="t" r="r" b="b"/>
              <a:pathLst>
                <a:path w="395605" h="371475">
                  <a:moveTo>
                    <a:pt x="395325" y="184365"/>
                  </a:moveTo>
                  <a:lnTo>
                    <a:pt x="266280" y="12"/>
                  </a:lnTo>
                  <a:lnTo>
                    <a:pt x="265150" y="12"/>
                  </a:lnTo>
                  <a:lnTo>
                    <a:pt x="0" y="0"/>
                  </a:lnTo>
                  <a:lnTo>
                    <a:pt x="0" y="371144"/>
                  </a:lnTo>
                  <a:lnTo>
                    <a:pt x="264541" y="371144"/>
                  </a:lnTo>
                  <a:lnTo>
                    <a:pt x="265150" y="371144"/>
                  </a:lnTo>
                  <a:lnTo>
                    <a:pt x="265150" y="370332"/>
                  </a:lnTo>
                  <a:lnTo>
                    <a:pt x="395325" y="184365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281" y="2347767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4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471" y="2024269"/>
              <a:ext cx="119516" cy="24731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53275" y="2725915"/>
            <a:ext cx="5924550" cy="3677920"/>
            <a:chOff x="653275" y="2725915"/>
            <a:chExt cx="5924550" cy="3677920"/>
          </a:xfrm>
        </p:grpSpPr>
        <p:sp>
          <p:nvSpPr>
            <p:cNvPr id="22" name="object 22"/>
            <p:cNvSpPr/>
            <p:nvPr/>
          </p:nvSpPr>
          <p:spPr>
            <a:xfrm>
              <a:off x="653275" y="2725915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25" y="186829"/>
                  </a:moveTo>
                  <a:lnTo>
                    <a:pt x="265150" y="876"/>
                  </a:lnTo>
                  <a:lnTo>
                    <a:pt x="265150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41" y="373608"/>
                  </a:lnTo>
                  <a:lnTo>
                    <a:pt x="265150" y="373608"/>
                  </a:lnTo>
                  <a:lnTo>
                    <a:pt x="265150" y="372808"/>
                  </a:lnTo>
                  <a:lnTo>
                    <a:pt x="395325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3281" y="3098924"/>
              <a:ext cx="84455" cy="29209"/>
            </a:xfrm>
            <a:custGeom>
              <a:avLst/>
              <a:gdLst/>
              <a:ahLst/>
              <a:cxnLst/>
              <a:rect l="l" t="t" r="r" b="b"/>
              <a:pathLst>
                <a:path w="84454" h="29210">
                  <a:moveTo>
                    <a:pt x="84251" y="0"/>
                  </a:moveTo>
                  <a:lnTo>
                    <a:pt x="0" y="0"/>
                  </a:lnTo>
                  <a:lnTo>
                    <a:pt x="83312" y="29032"/>
                  </a:lnTo>
                  <a:lnTo>
                    <a:pt x="84366" y="29032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758" y="2775617"/>
              <a:ext cx="201898" cy="2454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4739" y="3764140"/>
              <a:ext cx="5382907" cy="2639181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651452" y="7247120"/>
            <a:ext cx="395605" cy="402590"/>
            <a:chOff x="651452" y="7247120"/>
            <a:chExt cx="395605" cy="402590"/>
          </a:xfrm>
        </p:grpSpPr>
        <p:sp>
          <p:nvSpPr>
            <p:cNvPr id="27" name="object 27"/>
            <p:cNvSpPr/>
            <p:nvPr/>
          </p:nvSpPr>
          <p:spPr>
            <a:xfrm>
              <a:off x="651459" y="7247127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5">
                  <a:moveTo>
                    <a:pt x="395312" y="186829"/>
                  </a:moveTo>
                  <a:lnTo>
                    <a:pt x="265150" y="889"/>
                  </a:lnTo>
                  <a:lnTo>
                    <a:pt x="265150" y="0"/>
                  </a:lnTo>
                  <a:lnTo>
                    <a:pt x="264528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28" y="373608"/>
                  </a:lnTo>
                  <a:lnTo>
                    <a:pt x="265150" y="373608"/>
                  </a:lnTo>
                  <a:lnTo>
                    <a:pt x="265150" y="372783"/>
                  </a:lnTo>
                  <a:lnTo>
                    <a:pt x="395312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1452" y="7620129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400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902" y="7302115"/>
              <a:ext cx="190611" cy="243606"/>
            </a:xfrm>
            <a:prstGeom prst="rect">
              <a:avLst/>
            </a:prstGeom>
          </p:spPr>
        </p:pic>
      </p:grpSp>
      <p:sp>
        <p:nvSpPr>
          <p:cNvPr id="30" name="object 11">
            <a:extLst>
              <a:ext uri="{FF2B5EF4-FFF2-40B4-BE49-F238E27FC236}">
                <a16:creationId xmlns:a16="http://schemas.microsoft.com/office/drawing/2014/main" id="{72C081DC-BFD9-8079-0449-94C992D27724}"/>
              </a:ext>
            </a:extLst>
          </p:cNvPr>
          <p:cNvSpPr txBox="1"/>
          <p:nvPr/>
        </p:nvSpPr>
        <p:spPr>
          <a:xfrm>
            <a:off x="1155382" y="2090057"/>
            <a:ext cx="56616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Search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20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600" b="1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film.</a:t>
            </a:r>
            <a:endParaRPr sz="1600" dirty="0">
              <a:latin typeface="Lato"/>
              <a:cs typeface="Lato"/>
            </a:endParaRP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54F75F6A-74F8-9018-EEDD-7EC24605F5D5}"/>
              </a:ext>
            </a:extLst>
          </p:cNvPr>
          <p:cNvSpPr txBox="1"/>
          <p:nvPr/>
        </p:nvSpPr>
        <p:spPr>
          <a:xfrm>
            <a:off x="1128796" y="2801630"/>
            <a:ext cx="566166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Confirm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it’s</a:t>
            </a:r>
            <a:r>
              <a:rPr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available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library.</a:t>
            </a:r>
            <a:endParaRPr sz="16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“Watch”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“Share: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Link”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buttons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=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ready</a:t>
            </a:r>
            <a:r>
              <a:rPr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use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“Request”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=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submit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request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admin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approval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prior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assigning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film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393A0B3B-0AEE-34C6-40CC-3AEEB08DB8EC}"/>
              </a:ext>
            </a:extLst>
          </p:cNvPr>
          <p:cNvSpPr txBox="1"/>
          <p:nvPr/>
        </p:nvSpPr>
        <p:spPr>
          <a:xfrm>
            <a:off x="1161747" y="8554475"/>
            <a:ext cx="5775325" cy="897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</a:pP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P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aste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into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classroom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600" dirty="0">
              <a:latin typeface="Lato"/>
              <a:cs typeface="Lato"/>
            </a:endParaRPr>
          </a:p>
          <a:p>
            <a:pPr marL="12700" marR="5080">
              <a:lnSpc>
                <a:spcPts val="1680"/>
              </a:lnSpc>
              <a:spcBef>
                <a:spcPts val="35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log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using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existing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credentials.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Never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teacher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login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information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as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have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different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permissions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ts val="1625"/>
              </a:lnSpc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than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they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do.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33" name="object 10">
            <a:extLst>
              <a:ext uri="{FF2B5EF4-FFF2-40B4-BE49-F238E27FC236}">
                <a16:creationId xmlns:a16="http://schemas.microsoft.com/office/drawing/2014/main" id="{92D9DDBA-4302-D023-2DD4-7019B0FED97B}"/>
              </a:ext>
            </a:extLst>
          </p:cNvPr>
          <p:cNvSpPr txBox="1"/>
          <p:nvPr/>
        </p:nvSpPr>
        <p:spPr>
          <a:xfrm>
            <a:off x="1155381" y="7401107"/>
            <a:ext cx="5775325" cy="676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  <a:spcBef>
                <a:spcPts val="100"/>
              </a:spcBef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“Share:</a:t>
            </a:r>
            <a:r>
              <a:rPr sz="1600" b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600" b="1" spc="-9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Link”</a:t>
            </a:r>
            <a:endParaRPr sz="1600" dirty="0">
              <a:latin typeface="Lato"/>
              <a:cs typeface="Lato"/>
            </a:endParaRPr>
          </a:p>
          <a:p>
            <a:pPr marL="12700" marR="309880">
              <a:lnSpc>
                <a:spcPts val="1680"/>
              </a:lnSpc>
              <a:spcBef>
                <a:spcPts val="35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Only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generated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4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students.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Do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browser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–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it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won’t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work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them.</a:t>
            </a:r>
            <a:endParaRPr sz="1400" dirty="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60A5BD5-4AE5-76B2-DBD3-D5C8FF4E9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4884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692404" y="1124713"/>
            <a:ext cx="6388100" cy="3526790"/>
          </a:xfrm>
          <a:custGeom>
            <a:avLst/>
            <a:gdLst/>
            <a:ahLst/>
            <a:cxnLst/>
            <a:rect l="l" t="t" r="r" b="b"/>
            <a:pathLst>
              <a:path w="6388100" h="352679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469398"/>
                </a:lnTo>
                <a:lnTo>
                  <a:pt x="4491" y="3491642"/>
                </a:lnTo>
                <a:lnTo>
                  <a:pt x="16740" y="3509808"/>
                </a:lnTo>
                <a:lnTo>
                  <a:pt x="34906" y="3522057"/>
                </a:lnTo>
                <a:lnTo>
                  <a:pt x="57150" y="3526548"/>
                </a:lnTo>
                <a:lnTo>
                  <a:pt x="6330442" y="3526548"/>
                </a:lnTo>
                <a:lnTo>
                  <a:pt x="6352685" y="3522057"/>
                </a:lnTo>
                <a:lnTo>
                  <a:pt x="6370851" y="3509808"/>
                </a:lnTo>
                <a:lnTo>
                  <a:pt x="6383100" y="3491642"/>
                </a:lnTo>
                <a:lnTo>
                  <a:pt x="6387592" y="346939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2404" y="5550408"/>
            <a:ext cx="6388100" cy="3895725"/>
          </a:xfrm>
          <a:custGeom>
            <a:avLst/>
            <a:gdLst/>
            <a:ahLst/>
            <a:cxnLst/>
            <a:rect l="l" t="t" r="r" b="b"/>
            <a:pathLst>
              <a:path w="6388100" h="3895725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838194"/>
                </a:lnTo>
                <a:lnTo>
                  <a:pt x="4491" y="3860437"/>
                </a:lnTo>
                <a:lnTo>
                  <a:pt x="16740" y="3878603"/>
                </a:lnTo>
                <a:lnTo>
                  <a:pt x="34906" y="3890852"/>
                </a:lnTo>
                <a:lnTo>
                  <a:pt x="57150" y="3895344"/>
                </a:lnTo>
                <a:lnTo>
                  <a:pt x="6330442" y="3895344"/>
                </a:lnTo>
                <a:lnTo>
                  <a:pt x="6352685" y="3890852"/>
                </a:lnTo>
                <a:lnTo>
                  <a:pt x="6370851" y="3878603"/>
                </a:lnTo>
                <a:lnTo>
                  <a:pt x="6383100" y="3860437"/>
                </a:lnTo>
                <a:lnTo>
                  <a:pt x="6387592" y="3838194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47974" y="1283372"/>
            <a:ext cx="1076960" cy="96520"/>
          </a:xfrm>
          <a:custGeom>
            <a:avLst/>
            <a:gdLst/>
            <a:ahLst/>
            <a:cxnLst/>
            <a:rect l="l" t="t" r="r" b="b"/>
            <a:pathLst>
              <a:path w="1076960" h="96519">
                <a:moveTo>
                  <a:pt x="1076439" y="0"/>
                </a:moveTo>
                <a:lnTo>
                  <a:pt x="538810" y="0"/>
                </a:lnTo>
                <a:lnTo>
                  <a:pt x="537629" y="0"/>
                </a:lnTo>
                <a:lnTo>
                  <a:pt x="0" y="0"/>
                </a:lnTo>
                <a:lnTo>
                  <a:pt x="538137" y="95973"/>
                </a:lnTo>
                <a:lnTo>
                  <a:pt x="538289" y="95986"/>
                </a:lnTo>
                <a:lnTo>
                  <a:pt x="1076439" y="0"/>
                </a:lnTo>
                <a:close/>
              </a:path>
            </a:pathLst>
          </a:custGeom>
          <a:solidFill>
            <a:srgbClr val="A36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7895" y="612648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250"/>
              </a:spcBef>
            </a:pPr>
            <a:r>
              <a:rPr sz="3800" spc="-25" dirty="0">
                <a:solidFill>
                  <a:srgbClr val="FFFFFF"/>
                </a:solidFill>
                <a:latin typeface="Lato Black"/>
                <a:cs typeface="Lato Black"/>
              </a:rPr>
              <a:t>Requesting</a:t>
            </a:r>
            <a:r>
              <a:rPr sz="3800" spc="-170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Lato Black"/>
                <a:cs typeface="Lato Black"/>
              </a:rPr>
              <a:t>Additional</a:t>
            </a:r>
            <a:r>
              <a:rPr sz="3800" spc="-8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Lato Black"/>
                <a:cs typeface="Lato Black"/>
              </a:rPr>
              <a:t>Films</a:t>
            </a:r>
            <a:endParaRPr sz="3800">
              <a:latin typeface="Lato Black"/>
              <a:cs typeface="Lato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47974" y="5709068"/>
            <a:ext cx="1076960" cy="96520"/>
          </a:xfrm>
          <a:custGeom>
            <a:avLst/>
            <a:gdLst/>
            <a:ahLst/>
            <a:cxnLst/>
            <a:rect l="l" t="t" r="r" b="b"/>
            <a:pathLst>
              <a:path w="1076960" h="96520">
                <a:moveTo>
                  <a:pt x="1076439" y="0"/>
                </a:moveTo>
                <a:lnTo>
                  <a:pt x="538810" y="0"/>
                </a:lnTo>
                <a:lnTo>
                  <a:pt x="537629" y="0"/>
                </a:lnTo>
                <a:lnTo>
                  <a:pt x="0" y="0"/>
                </a:lnTo>
                <a:lnTo>
                  <a:pt x="538137" y="95973"/>
                </a:lnTo>
                <a:lnTo>
                  <a:pt x="538289" y="95986"/>
                </a:lnTo>
                <a:lnTo>
                  <a:pt x="1076439" y="0"/>
                </a:lnTo>
                <a:close/>
              </a:path>
            </a:pathLst>
          </a:custGeom>
          <a:solidFill>
            <a:srgbClr val="A36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7895" y="5038344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3800" b="1" i="1" spc="-10" dirty="0">
                <a:solidFill>
                  <a:srgbClr val="FFFFFF"/>
                </a:solidFill>
                <a:latin typeface="Lato Black"/>
                <a:cs typeface="Lato Black"/>
              </a:rPr>
              <a:t>Bookmarks</a:t>
            </a:r>
            <a:endParaRPr sz="3800">
              <a:latin typeface="Lato Black"/>
              <a:cs typeface="Lato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6764" y="1460595"/>
            <a:ext cx="1617345" cy="269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24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Search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8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film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</a:t>
            </a:r>
            <a:r>
              <a:rPr sz="1500" i="1" spc="-5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want.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Click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“Request.”</a:t>
            </a:r>
            <a:endParaRPr sz="1500" dirty="0">
              <a:latin typeface="Lato Medium"/>
              <a:cs typeface="Lato Medium"/>
            </a:endParaRPr>
          </a:p>
          <a:p>
            <a:pPr marL="12700" marR="116205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Fill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out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request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form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click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“Send.”</a:t>
            </a:r>
            <a:endParaRPr sz="1500" dirty="0">
              <a:latin typeface="Lato Medium"/>
              <a:cs typeface="Lato Medium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Your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title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request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will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be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sent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to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your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portal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administrator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review.</a:t>
            </a:r>
            <a:endParaRPr sz="1500" dirty="0">
              <a:latin typeface="Lato Medium"/>
              <a:cs typeface="Lato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279" y="7620000"/>
            <a:ext cx="526542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43280">
              <a:lnSpc>
                <a:spcPct val="155600"/>
              </a:lnSpc>
              <a:spcBef>
                <a:spcPts val="1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Visit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“My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Bookmarks”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tab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on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your</a:t>
            </a:r>
            <a:r>
              <a:rPr sz="1500" i="1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portal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dashboard.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Click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“Add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Bookmark”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select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available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film.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Complete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Editor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fields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save.</a:t>
            </a:r>
            <a:endParaRPr sz="1500" dirty="0">
              <a:latin typeface="Lato Medium"/>
              <a:cs typeface="Lato Medium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Once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saved,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can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copy</a:t>
            </a:r>
            <a:r>
              <a:rPr sz="1500" i="1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link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student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distribution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or</a:t>
            </a:r>
            <a:r>
              <a:rPr sz="1500" i="1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select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“Play”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to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launch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5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watch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screen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7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your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bookmark.</a:t>
            </a:r>
            <a:endParaRPr sz="1500" dirty="0">
              <a:latin typeface="Lato Medium"/>
              <a:cs typeface="Lato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44514" y="5817424"/>
            <a:ext cx="1865885" cy="171008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21590">
              <a:lnSpc>
                <a:spcPts val="1480"/>
              </a:lnSpc>
              <a:spcBef>
                <a:spcPts val="215"/>
              </a:spcBef>
            </a:pPr>
            <a:r>
              <a:rPr kumimoji="0" lang="en-US" sz="1300" b="1" i="1" u="none" strike="noStrike" kern="0" cap="none" spc="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Use</a:t>
            </a:r>
            <a:r>
              <a:rPr kumimoji="0" lang="en-US" sz="1300" b="1" i="1" u="none" strike="noStrike" kern="0" cap="none" spc="-5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 </a:t>
            </a:r>
            <a:r>
              <a:rPr kumimoji="0" lang="en-US" sz="1300" b="1" i="1" u="none" strike="noStrike" kern="0" cap="none" spc="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Bookmarks</a:t>
            </a:r>
            <a:r>
              <a:rPr kumimoji="0" lang="en-US" sz="1300" b="1" i="1" u="none" strike="noStrike" kern="0" cap="none" spc="-5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 </a:t>
            </a:r>
            <a:r>
              <a:rPr kumimoji="0" lang="en-US" sz="1300" b="1" i="1" u="none" strike="noStrike" kern="0" cap="none" spc="-2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to </a:t>
            </a:r>
            <a:r>
              <a:rPr kumimoji="0" lang="en-US" sz="1300" b="1" i="1" u="none" strike="noStrike" kern="0" cap="none" spc="-1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Focus</a:t>
            </a:r>
            <a:r>
              <a:rPr kumimoji="0" lang="en-US" sz="1300" b="1" i="1" u="none" strike="noStrike" kern="0" cap="none" spc="-1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 </a:t>
            </a:r>
            <a:r>
              <a:rPr kumimoji="0" lang="en-US" sz="1300" b="1" i="1" u="none" strike="noStrike" kern="0" cap="none" spc="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on</a:t>
            </a:r>
            <a:r>
              <a:rPr kumimoji="0" lang="en-US" sz="1300" b="1" i="1" u="none" strike="noStrike" kern="0" cap="none" spc="-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 </a:t>
            </a:r>
            <a:r>
              <a:rPr kumimoji="0" lang="en-US" sz="1300" b="1" i="1" u="none" strike="noStrike" kern="0" cap="none" spc="-3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Key</a:t>
            </a:r>
            <a:r>
              <a:rPr kumimoji="0" lang="en-US" sz="1300" b="1" i="1" u="none" strike="noStrike" kern="0" cap="none" spc="-35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 </a:t>
            </a:r>
            <a:r>
              <a:rPr kumimoji="0" lang="en-US" sz="1300" b="1" i="1" u="none" strike="noStrike" kern="0" cap="none" spc="-10" normalizeH="0" baseline="0" noProof="0" dirty="0">
                <a:ln>
                  <a:noFill/>
                </a:ln>
                <a:solidFill>
                  <a:srgbClr val="FF9E17"/>
                </a:solidFill>
                <a:effectLst/>
                <a:uLnTx/>
                <a:uFillTx/>
                <a:latin typeface="Lato"/>
                <a:cs typeface="Lato"/>
              </a:rPr>
              <a:t>Segments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"/>
              <a:cs typeface="Lato"/>
            </a:endParaRPr>
          </a:p>
          <a:p>
            <a:pPr marL="12700" marR="153670" lvl="0" indent="0" defTabSz="914400" eaLnBrk="1" fontAlgn="auto" latinLnBrk="0" hangingPunct="1">
              <a:lnSpc>
                <a:spcPct val="10000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Swank 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Educational</a:t>
            </a:r>
            <a:r>
              <a:rPr kumimoji="0" lang="en-US" sz="900" b="1" i="1" u="none" strike="noStrike" kern="0" cap="none" spc="-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Streaming’s</a:t>
            </a:r>
            <a:r>
              <a:rPr kumimoji="0" lang="en-US" sz="900" b="1" i="1" u="none" strike="noStrike" kern="0" cap="none" spc="-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built-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in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bookmark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tool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will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save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and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annotate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key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movie</a:t>
            </a:r>
            <a:r>
              <a:rPr kumimoji="0" lang="en-US" sz="900" b="1" i="1" u="none" strike="noStrike" kern="0" cap="none" spc="-1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segments. Pre-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select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the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exact scenes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you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want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to</a:t>
            </a:r>
            <a:r>
              <a:rPr kumimoji="0" lang="en-US" sz="900" b="1" i="1" u="none" strike="noStrike" kern="0" cap="none" spc="-1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use</a:t>
            </a:r>
            <a:r>
              <a:rPr kumimoji="0" lang="en-US" sz="900" b="1" i="1" u="none" strike="noStrike" kern="0" cap="none" spc="-1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in</a:t>
            </a:r>
            <a:r>
              <a:rPr kumimoji="0" lang="en-US" sz="900" b="1" i="1" u="none" strike="noStrike" kern="0" cap="none" spc="-4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your</a:t>
            </a:r>
            <a:r>
              <a:rPr kumimoji="0" lang="en-US" sz="900" b="1" i="1" u="none" strike="noStrike" kern="0" cap="none" spc="-3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class,</a:t>
            </a:r>
            <a:r>
              <a:rPr kumimoji="0" lang="en-US" sz="900" b="1" i="1" u="none" strike="noStrike" kern="0" cap="none" spc="-1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add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notes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about</a:t>
            </a:r>
            <a:r>
              <a:rPr kumimoji="0" lang="en-US" sz="900" b="1" i="1" u="none" strike="noStrike" kern="0" cap="none" spc="-1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how</a:t>
            </a:r>
            <a:r>
              <a:rPr kumimoji="0" lang="en-US" sz="900" b="1" i="1" u="none" strike="noStrike" kern="0" cap="none" spc="-3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they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tie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into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your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lesson,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and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build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a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playlist</a:t>
            </a:r>
            <a:r>
              <a:rPr kumimoji="0" lang="en-US" sz="900" b="1" i="1" u="none" strike="noStrike" kern="0" cap="none" spc="-2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of</a:t>
            </a:r>
            <a:r>
              <a:rPr kumimoji="0" lang="en-US" sz="900" b="1" i="1" u="none" strike="noStrike" kern="0" cap="none" spc="-3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the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moments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most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relevant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to</a:t>
            </a:r>
            <a:r>
              <a:rPr kumimoji="0" lang="en-US" sz="900" b="1" i="1" u="none" strike="noStrike" kern="0" cap="none" spc="-3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25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the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teaching</a:t>
            </a:r>
            <a:r>
              <a: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 </a:t>
            </a:r>
            <a:r>
              <a:rPr kumimoji="0" lang="en-US" sz="900" b="1" i="1" u="none" strike="noStrike" kern="0" cap="none" spc="-10" normalizeH="0" baseline="0" noProof="0" dirty="0">
                <a:ln>
                  <a:noFill/>
                </a:ln>
                <a:solidFill>
                  <a:srgbClr val="0B223E"/>
                </a:solidFill>
                <a:effectLst/>
                <a:uLnTx/>
                <a:uFillTx/>
                <a:latin typeface="Lato Semibold"/>
                <a:cs typeface="Lato Semibold"/>
              </a:rPr>
              <a:t>goals.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Semibold"/>
              <a:cs typeface="Lato Semibold"/>
            </a:endParaRPr>
          </a:p>
          <a:p>
            <a:pPr marL="12700" marR="5080">
              <a:lnSpc>
                <a:spcPct val="100000"/>
              </a:lnSpc>
            </a:pPr>
            <a:endParaRPr sz="900" dirty="0">
              <a:latin typeface="Lato Semibold"/>
              <a:cs typeface="Lato Semibold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1363" y="1509862"/>
            <a:ext cx="3969672" cy="29086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880" y="5875020"/>
            <a:ext cx="4087732" cy="170176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073" y="3230294"/>
            <a:ext cx="254981" cy="2410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073" y="8784385"/>
            <a:ext cx="254981" cy="2410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404" y="1483865"/>
            <a:ext cx="253085" cy="23886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2404" y="7731252"/>
            <a:ext cx="253085" cy="23886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2073" y="2048205"/>
            <a:ext cx="254981" cy="23962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2073" y="8078546"/>
            <a:ext cx="254981" cy="2396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073" y="2410216"/>
            <a:ext cx="254981" cy="23996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2073" y="8438043"/>
            <a:ext cx="254981" cy="2399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7690281-3710-06BD-AB1E-5E60C716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7568" cy="1004884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7895" y="612648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3800" dirty="0">
                <a:solidFill>
                  <a:srgbClr val="FFFFFF"/>
                </a:solidFill>
                <a:latin typeface="Lato Black"/>
                <a:cs typeface="Lato Black"/>
              </a:rPr>
              <a:t>Swank</a:t>
            </a:r>
            <a:r>
              <a:rPr sz="3800" spc="-12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Lato Black"/>
                <a:cs typeface="Lato Black"/>
              </a:rPr>
              <a:t>Movie</a:t>
            </a:r>
            <a:r>
              <a:rPr sz="3800" spc="-16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spc="-20" dirty="0">
                <a:solidFill>
                  <a:srgbClr val="FFFFFF"/>
                </a:solidFill>
                <a:latin typeface="Lato Black"/>
                <a:cs typeface="Lato Black"/>
              </a:rPr>
              <a:t>T.A.</a:t>
            </a:r>
            <a:endParaRPr sz="3800">
              <a:latin typeface="Lato Black"/>
              <a:cs typeface="Lato Black"/>
            </a:endParaRPr>
          </a:p>
        </p:txBody>
      </p:sp>
      <p:grpSp>
        <p:nvGrpSpPr>
          <p:cNvPr id="25" name="object 8">
            <a:extLst>
              <a:ext uri="{FF2B5EF4-FFF2-40B4-BE49-F238E27FC236}">
                <a16:creationId xmlns:a16="http://schemas.microsoft.com/office/drawing/2014/main" id="{C65A58EF-6869-453A-670C-B81B513BE375}"/>
              </a:ext>
            </a:extLst>
          </p:cNvPr>
          <p:cNvGrpSpPr/>
          <p:nvPr/>
        </p:nvGrpSpPr>
        <p:grpSpPr>
          <a:xfrm>
            <a:off x="687641" y="1302038"/>
            <a:ext cx="6388100" cy="1882083"/>
            <a:chOff x="687896" y="7260629"/>
            <a:chExt cx="6388100" cy="1445260"/>
          </a:xfrm>
        </p:grpSpPr>
        <p:sp>
          <p:nvSpPr>
            <p:cNvPr id="26" name="object 9">
              <a:extLst>
                <a:ext uri="{FF2B5EF4-FFF2-40B4-BE49-F238E27FC236}">
                  <a16:creationId xmlns:a16="http://schemas.microsoft.com/office/drawing/2014/main" id="{FD85D293-22F4-AF7D-5B92-1DEF39945A28}"/>
                </a:ext>
              </a:extLst>
            </p:cNvPr>
            <p:cNvSpPr/>
            <p:nvPr/>
          </p:nvSpPr>
          <p:spPr>
            <a:xfrm>
              <a:off x="687896" y="7260629"/>
              <a:ext cx="6388100" cy="1445260"/>
            </a:xfrm>
            <a:custGeom>
              <a:avLst/>
              <a:gdLst/>
              <a:ahLst/>
              <a:cxnLst/>
              <a:rect l="l" t="t" r="r" b="b"/>
              <a:pathLst>
                <a:path w="6388100" h="1445259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1387602"/>
                  </a:lnTo>
                  <a:lnTo>
                    <a:pt x="4491" y="1409845"/>
                  </a:lnTo>
                  <a:lnTo>
                    <a:pt x="16740" y="1428011"/>
                  </a:lnTo>
                  <a:lnTo>
                    <a:pt x="34906" y="1440260"/>
                  </a:lnTo>
                  <a:lnTo>
                    <a:pt x="57150" y="1444752"/>
                  </a:lnTo>
                  <a:lnTo>
                    <a:pt x="6330442" y="1444752"/>
                  </a:lnTo>
                  <a:lnTo>
                    <a:pt x="6352685" y="1440260"/>
                  </a:lnTo>
                  <a:lnTo>
                    <a:pt x="6370851" y="1428011"/>
                  </a:lnTo>
                  <a:lnTo>
                    <a:pt x="6383100" y="1409845"/>
                  </a:lnTo>
                  <a:lnTo>
                    <a:pt x="6387592" y="1387602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0">
              <a:extLst>
                <a:ext uri="{FF2B5EF4-FFF2-40B4-BE49-F238E27FC236}">
                  <a16:creationId xmlns:a16="http://schemas.microsoft.com/office/drawing/2014/main" id="{23D49061-FBC2-DC1D-CD8A-0FDBB2FD74CA}"/>
                </a:ext>
              </a:extLst>
            </p:cNvPr>
            <p:cNvSpPr/>
            <p:nvPr/>
          </p:nvSpPr>
          <p:spPr>
            <a:xfrm>
              <a:off x="3477844" y="7265124"/>
              <a:ext cx="812165" cy="72390"/>
            </a:xfrm>
            <a:custGeom>
              <a:avLst/>
              <a:gdLst/>
              <a:ahLst/>
              <a:cxnLst/>
              <a:rect l="l" t="t" r="r" b="b"/>
              <a:pathLst>
                <a:path w="812164" h="72390">
                  <a:moveTo>
                    <a:pt x="811809" y="0"/>
                  </a:moveTo>
                  <a:lnTo>
                    <a:pt x="406349" y="0"/>
                  </a:lnTo>
                  <a:lnTo>
                    <a:pt x="405460" y="0"/>
                  </a:lnTo>
                  <a:lnTo>
                    <a:pt x="0" y="0"/>
                  </a:lnTo>
                  <a:lnTo>
                    <a:pt x="405841" y="72377"/>
                  </a:lnTo>
                  <a:lnTo>
                    <a:pt x="811809" y="0"/>
                  </a:lnTo>
                  <a:close/>
                </a:path>
              </a:pathLst>
            </a:custGeom>
            <a:solidFill>
              <a:srgbClr val="A368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8949" y="1290112"/>
            <a:ext cx="5879465" cy="1751964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Swank</a:t>
            </a:r>
            <a:r>
              <a:rPr sz="1800" b="1" i="1" spc="-5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0" dirty="0">
                <a:solidFill>
                  <a:srgbClr val="0B223E"/>
                </a:solidFill>
                <a:latin typeface="Lato Black"/>
                <a:cs typeface="Lato Black"/>
              </a:rPr>
              <a:t>Movie</a:t>
            </a:r>
            <a:r>
              <a:rPr sz="1800" b="1" i="1" spc="-7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5" dirty="0">
                <a:solidFill>
                  <a:srgbClr val="0B223E"/>
                </a:solidFill>
                <a:latin typeface="Lato Black"/>
                <a:cs typeface="Lato Black"/>
              </a:rPr>
              <a:t>Teaching</a:t>
            </a:r>
            <a:r>
              <a:rPr sz="1800" b="1" i="1" spc="-7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Assistant,</a:t>
            </a:r>
            <a:r>
              <a:rPr sz="1800" b="1" i="1" spc="-3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Here</a:t>
            </a:r>
            <a:r>
              <a:rPr sz="1800" b="1" i="1" spc="-3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to</a:t>
            </a:r>
            <a:r>
              <a:rPr sz="1800" b="1" i="1" spc="-4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0" dirty="0">
                <a:solidFill>
                  <a:srgbClr val="0B223E"/>
                </a:solidFill>
                <a:latin typeface="Lato Black"/>
                <a:cs typeface="Lato Black"/>
              </a:rPr>
              <a:t>Help</a:t>
            </a:r>
            <a:endParaRPr sz="1800" dirty="0">
              <a:latin typeface="Lato Black"/>
              <a:cs typeface="Lato Black"/>
            </a:endParaRPr>
          </a:p>
          <a:p>
            <a:pPr marL="12700" marR="5080">
              <a:lnSpc>
                <a:spcPct val="100000"/>
              </a:lnSpc>
              <a:spcBef>
                <a:spcPts val="860"/>
              </a:spcBef>
            </a:pP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Need</a:t>
            </a:r>
            <a:r>
              <a:rPr sz="1500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help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finding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film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that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aligns</a:t>
            </a:r>
            <a:r>
              <a:rPr sz="1500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with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specific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standard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or</a:t>
            </a:r>
            <a:r>
              <a:rPr sz="1500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learning objective?</a:t>
            </a:r>
            <a:r>
              <a:rPr sz="1500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Just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ask</a:t>
            </a:r>
            <a:r>
              <a:rPr sz="1500" spc="-1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Swank’s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new</a:t>
            </a:r>
            <a:r>
              <a:rPr sz="1500" spc="-8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AI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30" dirty="0">
                <a:solidFill>
                  <a:srgbClr val="0B223E"/>
                </a:solidFill>
                <a:latin typeface="Lato Medium"/>
                <a:cs typeface="Lato Medium"/>
              </a:rPr>
              <a:t>Teaching</a:t>
            </a:r>
            <a:r>
              <a:rPr sz="1500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Assistant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movie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suggestions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based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on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particular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standard,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curriculum,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lesson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goals,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grade</a:t>
            </a:r>
            <a:r>
              <a:rPr sz="1500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level,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subject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matter,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etc.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4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swank.com/swank-</a:t>
            </a:r>
            <a:r>
              <a:rPr sz="14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movie-</a:t>
            </a:r>
            <a:r>
              <a:rPr sz="14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ta</a:t>
            </a:r>
            <a:endParaRPr sz="1400" dirty="0">
              <a:latin typeface="Lato Medium"/>
              <a:cs typeface="Lato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7896" y="7260629"/>
            <a:ext cx="6388100" cy="1445260"/>
            <a:chOff x="687896" y="7260629"/>
            <a:chExt cx="6388100" cy="1445260"/>
          </a:xfrm>
        </p:grpSpPr>
        <p:sp>
          <p:nvSpPr>
            <p:cNvPr id="9" name="object 9"/>
            <p:cNvSpPr/>
            <p:nvPr/>
          </p:nvSpPr>
          <p:spPr>
            <a:xfrm>
              <a:off x="687896" y="7260629"/>
              <a:ext cx="6388100" cy="1445260"/>
            </a:xfrm>
            <a:custGeom>
              <a:avLst/>
              <a:gdLst/>
              <a:ahLst/>
              <a:cxnLst/>
              <a:rect l="l" t="t" r="r" b="b"/>
              <a:pathLst>
                <a:path w="6388100" h="1445259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1387602"/>
                  </a:lnTo>
                  <a:lnTo>
                    <a:pt x="4491" y="1409845"/>
                  </a:lnTo>
                  <a:lnTo>
                    <a:pt x="16740" y="1428011"/>
                  </a:lnTo>
                  <a:lnTo>
                    <a:pt x="34906" y="1440260"/>
                  </a:lnTo>
                  <a:lnTo>
                    <a:pt x="57150" y="1444752"/>
                  </a:lnTo>
                  <a:lnTo>
                    <a:pt x="6330442" y="1444752"/>
                  </a:lnTo>
                  <a:lnTo>
                    <a:pt x="6352685" y="1440260"/>
                  </a:lnTo>
                  <a:lnTo>
                    <a:pt x="6370851" y="1428011"/>
                  </a:lnTo>
                  <a:lnTo>
                    <a:pt x="6383100" y="1409845"/>
                  </a:lnTo>
                  <a:lnTo>
                    <a:pt x="6387592" y="1387602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77844" y="7265124"/>
              <a:ext cx="812165" cy="72390"/>
            </a:xfrm>
            <a:custGeom>
              <a:avLst/>
              <a:gdLst/>
              <a:ahLst/>
              <a:cxnLst/>
              <a:rect l="l" t="t" r="r" b="b"/>
              <a:pathLst>
                <a:path w="812164" h="72390">
                  <a:moveTo>
                    <a:pt x="811809" y="0"/>
                  </a:moveTo>
                  <a:lnTo>
                    <a:pt x="406349" y="0"/>
                  </a:lnTo>
                  <a:lnTo>
                    <a:pt x="405460" y="0"/>
                  </a:lnTo>
                  <a:lnTo>
                    <a:pt x="0" y="0"/>
                  </a:lnTo>
                  <a:lnTo>
                    <a:pt x="405841" y="72377"/>
                  </a:lnTo>
                  <a:lnTo>
                    <a:pt x="811809" y="0"/>
                  </a:lnTo>
                  <a:close/>
                </a:path>
              </a:pathLst>
            </a:custGeom>
            <a:solidFill>
              <a:srgbClr val="A368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95741" y="6758888"/>
            <a:ext cx="3771900" cy="5067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0" rIns="0" bIns="0" rtlCol="0">
            <a:spAutoFit/>
          </a:bodyPr>
          <a:lstStyle/>
          <a:p>
            <a:pPr marL="387350">
              <a:lnSpc>
                <a:spcPts val="3620"/>
              </a:lnSpc>
            </a:pPr>
            <a:r>
              <a:rPr sz="3100" b="1" i="1" dirty="0">
                <a:solidFill>
                  <a:srgbClr val="FFFFFF"/>
                </a:solidFill>
                <a:latin typeface="Lato Black"/>
                <a:cs typeface="Lato Black"/>
              </a:rPr>
              <a:t>Helpful</a:t>
            </a:r>
            <a:r>
              <a:rPr sz="3100" b="1" i="1" spc="-15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100" b="1" i="1" spc="-10" dirty="0">
                <a:solidFill>
                  <a:srgbClr val="FFFFFF"/>
                </a:solidFill>
                <a:latin typeface="Lato Black"/>
                <a:cs typeface="Lato Black"/>
              </a:rPr>
              <a:t>Resources</a:t>
            </a:r>
            <a:endParaRPr sz="3100" dirty="0">
              <a:latin typeface="Lato Black"/>
              <a:cs typeface="Lato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7050" y="7377458"/>
            <a:ext cx="4749800" cy="119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Explore</a:t>
            </a:r>
            <a:r>
              <a:rPr sz="12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training</a:t>
            </a:r>
            <a:r>
              <a:rPr sz="12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videos,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admin/teacher</a:t>
            </a:r>
            <a:r>
              <a:rPr sz="12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guides,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and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platform</a:t>
            </a:r>
            <a:r>
              <a:rPr sz="12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walkthroughs:</a:t>
            </a:r>
            <a:endParaRPr sz="1200">
              <a:latin typeface="Lato Semibold"/>
              <a:cs typeface="Lato Semibold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1200" b="1" spc="-30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10" dirty="0">
                <a:solidFill>
                  <a:srgbClr val="0B223E"/>
                </a:solidFill>
                <a:latin typeface="Lato"/>
                <a:cs typeface="Lato"/>
              </a:rPr>
              <a:t>Resource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20" dirty="0">
                <a:solidFill>
                  <a:srgbClr val="0B223E"/>
                </a:solidFill>
                <a:latin typeface="Lato"/>
                <a:cs typeface="Lato"/>
              </a:rPr>
              <a:t>Hub:</a:t>
            </a:r>
            <a:endParaRPr sz="12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2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swank.com/k-12-streaming/resources-</a:t>
            </a:r>
            <a:r>
              <a:rPr sz="1200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landing-page/</a:t>
            </a:r>
            <a:endParaRPr sz="1200">
              <a:latin typeface="Lato Medium"/>
              <a:cs typeface="Lato Medium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Help</a:t>
            </a:r>
            <a:r>
              <a:rPr sz="12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10" dirty="0">
                <a:solidFill>
                  <a:srgbClr val="0B223E"/>
                </a:solidFill>
                <a:latin typeface="Lato"/>
                <a:cs typeface="Lato"/>
              </a:rPr>
              <a:t>Center:</a:t>
            </a:r>
            <a:endParaRPr sz="120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12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swankmp.clickhelp.co/articles/help-portal-</a:t>
            </a:r>
            <a:r>
              <a:rPr sz="12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k-12</a:t>
            </a:r>
            <a:endParaRPr sz="1200">
              <a:latin typeface="Lato Medium"/>
              <a:cs typeface="Lato Medium"/>
            </a:endParaRPr>
          </a:p>
        </p:txBody>
      </p:sp>
      <p:pic>
        <p:nvPicPr>
          <p:cNvPr id="22" name="object 18">
            <a:extLst>
              <a:ext uri="{FF2B5EF4-FFF2-40B4-BE49-F238E27FC236}">
                <a16:creationId xmlns:a16="http://schemas.microsoft.com/office/drawing/2014/main" id="{FFDBE52A-0FF2-A116-24A7-C42EFE2AAFD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372" y="3285401"/>
            <a:ext cx="5934621" cy="29087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DB8CE3CE63924D8D1BCEFB1451EDE4" ma:contentTypeVersion="17" ma:contentTypeDescription="Create a new document." ma:contentTypeScope="" ma:versionID="ec806cf939ed96dfc36ffc64d33363f4">
  <xsd:schema xmlns:xsd="http://www.w3.org/2001/XMLSchema" xmlns:xs="http://www.w3.org/2001/XMLSchema" xmlns:p="http://schemas.microsoft.com/office/2006/metadata/properties" xmlns:ns2="1eb8c3ed-a00f-4d14-938f-93b498313d74" xmlns:ns3="2cc87877-c41a-4943-9614-348391f9b20f" targetNamespace="http://schemas.microsoft.com/office/2006/metadata/properties" ma:root="true" ma:fieldsID="4172f47c214949cb9f6e4c837bf9ce52" ns2:_="" ns3:_="">
    <xsd:import namespace="1eb8c3ed-a00f-4d14-938f-93b498313d74"/>
    <xsd:import namespace="2cc87877-c41a-4943-9614-348391f9b2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8c3ed-a00f-4d14-938f-93b498313d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93a3354-d125-4863-bd76-356280b503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87877-c41a-4943-9614-348391f9b2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dd5a9a7-8db6-4f6d-934d-c40d0f3d3f15}" ma:internalName="TaxCatchAll" ma:showField="CatchAllData" ma:web="2cc87877-c41a-4943-9614-348391f9b2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eb8c3ed-a00f-4d14-938f-93b498313d74">
      <Terms xmlns="http://schemas.microsoft.com/office/infopath/2007/PartnerControls"/>
    </lcf76f155ced4ddcb4097134ff3c332f>
    <TaxCatchAll xmlns="2cc87877-c41a-4943-9614-348391f9b20f" xsi:nil="true"/>
  </documentManagement>
</p:properties>
</file>

<file path=customXml/itemProps1.xml><?xml version="1.0" encoding="utf-8"?>
<ds:datastoreItem xmlns:ds="http://schemas.openxmlformats.org/officeDocument/2006/customXml" ds:itemID="{A3220F19-81B5-488B-911F-2D98B84F732C}"/>
</file>

<file path=customXml/itemProps2.xml><?xml version="1.0" encoding="utf-8"?>
<ds:datastoreItem xmlns:ds="http://schemas.openxmlformats.org/officeDocument/2006/customXml" ds:itemID="{8E8B5AC3-EC20-4DB9-943A-555944693AA6}"/>
</file>

<file path=customXml/itemProps3.xml><?xml version="1.0" encoding="utf-8"?>
<ds:datastoreItem xmlns:ds="http://schemas.openxmlformats.org/officeDocument/2006/customXml" ds:itemID="{33671A96-15CF-43CA-BE94-B4D22DD21B2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688</Words>
  <Application>Microsoft Office PowerPoint</Application>
  <PresentationFormat>Custom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Lato</vt:lpstr>
      <vt:lpstr>Lato Black</vt:lpstr>
      <vt:lpstr>Lato Medium</vt:lpstr>
      <vt:lpstr>Lato Semibold</vt:lpstr>
      <vt:lpstr>Office Theme</vt:lpstr>
      <vt:lpstr>School Year Launch Guide</vt:lpstr>
      <vt:lpstr>Welcome to</vt:lpstr>
      <vt:lpstr>Sharing Films With Students</vt:lpstr>
      <vt:lpstr>Requesting Additional Films</vt:lpstr>
      <vt:lpstr>Swank Movie T.A.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Brianna Colona</dc:creator>
  <cp:lastModifiedBy>Lily Kinnison</cp:lastModifiedBy>
  <cp:revision>5</cp:revision>
  <dcterms:created xsi:type="dcterms:W3CDTF">2025-07-21T15:17:31Z</dcterms:created>
  <dcterms:modified xsi:type="dcterms:W3CDTF">2026-08-12T14:19:37Z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2025-07-21T00:00:00Z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2025-07-21T00:00:00Z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0x0101002CDB8CE3CE63924D8D1BCEFB1451EDE4</vt:lpwstr>
  </property>
</Properties>
</file>